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9" r:id="rId1"/>
  </p:sldMasterIdLst>
  <p:notesMasterIdLst>
    <p:notesMasterId r:id="rId199"/>
  </p:notesMasterIdLst>
  <p:sldIdLst>
    <p:sldId id="607" r:id="rId2"/>
    <p:sldId id="610" r:id="rId3"/>
    <p:sldId id="603" r:id="rId4"/>
    <p:sldId id="270" r:id="rId5"/>
    <p:sldId id="393" r:id="rId6"/>
    <p:sldId id="519" r:id="rId7"/>
    <p:sldId id="390" r:id="rId8"/>
    <p:sldId id="391" r:id="rId9"/>
    <p:sldId id="495" r:id="rId10"/>
    <p:sldId id="389" r:id="rId11"/>
    <p:sldId id="471" r:id="rId12"/>
    <p:sldId id="550" r:id="rId13"/>
    <p:sldId id="392" r:id="rId14"/>
    <p:sldId id="517" r:id="rId15"/>
    <p:sldId id="602" r:id="rId16"/>
    <p:sldId id="513" r:id="rId17"/>
    <p:sldId id="395" r:id="rId18"/>
    <p:sldId id="397" r:id="rId19"/>
    <p:sldId id="494" r:id="rId20"/>
    <p:sldId id="613" r:id="rId21"/>
    <p:sldId id="396" r:id="rId22"/>
    <p:sldId id="493" r:id="rId23"/>
    <p:sldId id="490" r:id="rId24"/>
    <p:sldId id="529" r:id="rId25"/>
    <p:sldId id="510" r:id="rId26"/>
    <p:sldId id="531" r:id="rId27"/>
    <p:sldId id="533" r:id="rId28"/>
    <p:sldId id="534" r:id="rId29"/>
    <p:sldId id="538" r:id="rId30"/>
    <p:sldId id="539" r:id="rId31"/>
    <p:sldId id="537" r:id="rId32"/>
    <p:sldId id="540" r:id="rId33"/>
    <p:sldId id="432" r:id="rId34"/>
    <p:sldId id="555" r:id="rId35"/>
    <p:sldId id="598" r:id="rId36"/>
    <p:sldId id="469" r:id="rId37"/>
    <p:sldId id="588" r:id="rId38"/>
    <p:sldId id="604" r:id="rId39"/>
    <p:sldId id="605" r:id="rId40"/>
    <p:sldId id="433" r:id="rId41"/>
    <p:sldId id="516" r:id="rId42"/>
    <p:sldId id="457" r:id="rId43"/>
    <p:sldId id="465" r:id="rId44"/>
    <p:sldId id="468" r:id="rId45"/>
    <p:sldId id="619" r:id="rId46"/>
    <p:sldId id="544" r:id="rId47"/>
    <p:sldId id="609" r:id="rId48"/>
    <p:sldId id="606" r:id="rId49"/>
    <p:sldId id="573" r:id="rId50"/>
    <p:sldId id="435" r:id="rId51"/>
    <p:sldId id="599" r:id="rId52"/>
    <p:sldId id="600" r:id="rId53"/>
    <p:sldId id="595" r:id="rId54"/>
    <p:sldId id="367" r:id="rId55"/>
    <p:sldId id="431" r:id="rId56"/>
    <p:sldId id="439" r:id="rId57"/>
    <p:sldId id="441" r:id="rId58"/>
    <p:sldId id="451" r:id="rId59"/>
    <p:sldId id="450" r:id="rId60"/>
    <p:sldId id="300" r:id="rId61"/>
    <p:sldId id="399" r:id="rId62"/>
    <p:sldId id="400" r:id="rId63"/>
    <p:sldId id="485" r:id="rId64"/>
    <p:sldId id="401" r:id="rId65"/>
    <p:sldId id="452" r:id="rId66"/>
    <p:sldId id="543" r:id="rId67"/>
    <p:sldId id="541" r:id="rId68"/>
    <p:sldId id="542" r:id="rId69"/>
    <p:sldId id="311" r:id="rId70"/>
    <p:sldId id="553" r:id="rId71"/>
    <p:sldId id="570" r:id="rId72"/>
    <p:sldId id="554" r:id="rId73"/>
    <p:sldId id="384" r:id="rId74"/>
    <p:sldId id="403" r:id="rId75"/>
    <p:sldId id="502" r:id="rId76"/>
    <p:sldId id="501" r:id="rId77"/>
    <p:sldId id="497" r:id="rId78"/>
    <p:sldId id="556" r:id="rId79"/>
    <p:sldId id="557" r:id="rId80"/>
    <p:sldId id="523" r:id="rId81"/>
    <p:sldId id="278" r:id="rId82"/>
    <p:sldId id="314" r:id="rId83"/>
    <p:sldId id="320" r:id="rId84"/>
    <p:sldId id="552" r:id="rId85"/>
    <p:sldId id="327" r:id="rId86"/>
    <p:sldId id="321" r:id="rId87"/>
    <p:sldId id="406" r:id="rId88"/>
    <p:sldId id="503" r:id="rId89"/>
    <p:sldId id="445" r:id="rId90"/>
    <p:sldId id="482" r:id="rId91"/>
    <p:sldId id="483" r:id="rId92"/>
    <p:sldId id="521" r:id="rId93"/>
    <p:sldId id="520" r:id="rId94"/>
    <p:sldId id="522" r:id="rId95"/>
    <p:sldId id="525" r:id="rId96"/>
    <p:sldId id="496" r:id="rId97"/>
    <p:sldId id="489" r:id="rId98"/>
    <p:sldId id="504" r:id="rId99"/>
    <p:sldId id="446" r:id="rId100"/>
    <p:sldId id="507" r:id="rId101"/>
    <p:sldId id="505" r:id="rId102"/>
    <p:sldId id="508" r:id="rId103"/>
    <p:sldId id="562" r:id="rId104"/>
    <p:sldId id="449" r:id="rId105"/>
    <p:sldId id="444" r:id="rId106"/>
    <p:sldId id="506" r:id="rId107"/>
    <p:sldId id="474" r:id="rId108"/>
    <p:sldId id="443" r:id="rId109"/>
    <p:sldId id="472" r:id="rId110"/>
    <p:sldId id="361" r:id="rId111"/>
    <p:sldId id="515" r:id="rId112"/>
    <p:sldId id="281" r:id="rId113"/>
    <p:sldId id="594" r:id="rId114"/>
    <p:sldId id="338" r:id="rId115"/>
    <p:sldId id="408" r:id="rId116"/>
    <p:sldId id="434" r:id="rId117"/>
    <p:sldId id="572" r:id="rId118"/>
    <p:sldId id="571" r:id="rId119"/>
    <p:sldId id="528" r:id="rId120"/>
    <p:sldId id="564" r:id="rId121"/>
    <p:sldId id="569" r:id="rId122"/>
    <p:sldId id="566" r:id="rId123"/>
    <p:sldId id="568" r:id="rId124"/>
    <p:sldId id="567" r:id="rId125"/>
    <p:sldId id="584" r:id="rId126"/>
    <p:sldId id="614" r:id="rId127"/>
    <p:sldId id="524" r:id="rId128"/>
    <p:sldId id="565" r:id="rId129"/>
    <p:sldId id="526" r:id="rId130"/>
    <p:sldId id="563" r:id="rId131"/>
    <p:sldId id="574" r:id="rId132"/>
    <p:sldId id="302" r:id="rId133"/>
    <p:sldId id="326" r:id="rId134"/>
    <p:sldId id="316" r:id="rId135"/>
    <p:sldId id="551" r:id="rId136"/>
    <p:sldId id="363" r:id="rId137"/>
    <p:sldId id="385" r:id="rId138"/>
    <p:sldId id="491" r:id="rId139"/>
    <p:sldId id="310" r:id="rId140"/>
    <p:sldId id="414" r:id="rId141"/>
    <p:sldId id="611" r:id="rId142"/>
    <p:sldId id="415" r:id="rId143"/>
    <p:sldId id="549" r:id="rId144"/>
    <p:sldId id="416" r:id="rId145"/>
    <p:sldId id="279" r:id="rId146"/>
    <p:sldId id="547" r:id="rId147"/>
    <p:sldId id="437" r:id="rId148"/>
    <p:sldId id="417" r:id="rId149"/>
    <p:sldId id="546" r:id="rId150"/>
    <p:sldId id="587" r:id="rId151"/>
    <p:sldId id="576" r:id="rId152"/>
    <p:sldId id="499" r:id="rId153"/>
    <p:sldId id="287" r:id="rId154"/>
    <p:sldId id="350" r:id="rId155"/>
    <p:sldId id="582" r:id="rId156"/>
    <p:sldId id="309" r:id="rId157"/>
    <p:sldId id="381" r:id="rId158"/>
    <p:sldId id="487" r:id="rId159"/>
    <p:sldId id="578" r:id="rId160"/>
    <p:sldId id="561" r:id="rId161"/>
    <p:sldId id="618" r:id="rId162"/>
    <p:sldId id="617" r:id="rId163"/>
    <p:sldId id="313" r:id="rId164"/>
    <p:sldId id="420" r:id="rId165"/>
    <p:sldId id="458" r:id="rId166"/>
    <p:sldId id="473" r:id="rId167"/>
    <p:sldId id="509" r:id="rId168"/>
    <p:sldId id="536" r:id="rId169"/>
    <p:sldId id="558" r:id="rId170"/>
    <p:sldId id="421" r:id="rId171"/>
    <p:sldId id="535" r:id="rId172"/>
    <p:sldId id="336" r:id="rId173"/>
    <p:sldId id="422" r:id="rId174"/>
    <p:sldId id="620" r:id="rId175"/>
    <p:sldId id="456" r:id="rId176"/>
    <p:sldId id="454" r:id="rId177"/>
    <p:sldId id="455" r:id="rId178"/>
    <p:sldId id="352" r:id="rId179"/>
    <p:sldId id="479" r:id="rId180"/>
    <p:sldId id="585" r:id="rId181"/>
    <p:sldId id="356" r:id="rId182"/>
    <p:sldId id="615" r:id="rId183"/>
    <p:sldId id="545" r:id="rId184"/>
    <p:sldId id="342" r:id="rId185"/>
    <p:sldId id="374" r:id="rId186"/>
    <p:sldId id="423" r:id="rId187"/>
    <p:sldId id="424" r:id="rId188"/>
    <p:sldId id="589" r:id="rId189"/>
    <p:sldId id="425" r:id="rId190"/>
    <p:sldId id="426" r:id="rId191"/>
    <p:sldId id="427" r:id="rId192"/>
    <p:sldId id="429" r:id="rId193"/>
    <p:sldId id="430" r:id="rId194"/>
    <p:sldId id="511" r:id="rId195"/>
    <p:sldId id="271" r:id="rId196"/>
    <p:sldId id="462" r:id="rId197"/>
    <p:sldId id="486" r:id="rId198"/>
  </p:sldIdLst>
  <p:sldSz cx="9144000" cy="6858000" type="screen4x3"/>
  <p:notesSz cx="6943725" cy="9236075"/>
  <p:embeddedFontLst>
    <p:embeddedFont>
      <p:font typeface="Benguiat Bk BT" panose="02030604050306020704" pitchFamily="18" charset="0"/>
      <p:regular r:id="rId200"/>
    </p:embeddedFont>
    <p:embeddedFont>
      <p:font typeface="CopprplGoth Bd BT" panose="020E0705020203020404" pitchFamily="34" charset="0"/>
      <p:regular r:id="rId201"/>
    </p:embeddedFont>
    <p:embeddedFont>
      <p:font typeface="Staccato222 BT" panose="03090702030407020403" pitchFamily="66" charset="0"/>
      <p:regular r:id="rId202"/>
    </p:embeddedFont>
  </p:embeddedFontLst>
  <p:custDataLst>
    <p:tags r:id="rId203"/>
  </p:custDataLst>
  <p:defaultTextStyle>
    <a:defPPr>
      <a:defRPr lang="en-US"/>
    </a:defPPr>
    <a:lvl1pPr algn="l" rtl="0" fontAlgn="base">
      <a:spcBef>
        <a:spcPct val="0"/>
      </a:spcBef>
      <a:spcAft>
        <a:spcPct val="0"/>
      </a:spcAft>
      <a:defRPr sz="2400" kern="1200">
        <a:solidFill>
          <a:schemeClr val="tx1"/>
        </a:solidFill>
        <a:latin typeface="CopprplGoth Bd BT"/>
        <a:ea typeface="+mn-ea"/>
        <a:cs typeface="Arial" pitchFamily="34" charset="0"/>
      </a:defRPr>
    </a:lvl1pPr>
    <a:lvl2pPr marL="457200" algn="l" rtl="0" fontAlgn="base">
      <a:spcBef>
        <a:spcPct val="0"/>
      </a:spcBef>
      <a:spcAft>
        <a:spcPct val="0"/>
      </a:spcAft>
      <a:defRPr sz="2400" kern="1200">
        <a:solidFill>
          <a:schemeClr val="tx1"/>
        </a:solidFill>
        <a:latin typeface="CopprplGoth Bd BT"/>
        <a:ea typeface="+mn-ea"/>
        <a:cs typeface="Arial" pitchFamily="34" charset="0"/>
      </a:defRPr>
    </a:lvl2pPr>
    <a:lvl3pPr marL="914400" algn="l" rtl="0" fontAlgn="base">
      <a:spcBef>
        <a:spcPct val="0"/>
      </a:spcBef>
      <a:spcAft>
        <a:spcPct val="0"/>
      </a:spcAft>
      <a:defRPr sz="2400" kern="1200">
        <a:solidFill>
          <a:schemeClr val="tx1"/>
        </a:solidFill>
        <a:latin typeface="CopprplGoth Bd BT"/>
        <a:ea typeface="+mn-ea"/>
        <a:cs typeface="Arial" pitchFamily="34" charset="0"/>
      </a:defRPr>
    </a:lvl3pPr>
    <a:lvl4pPr marL="1371600" algn="l" rtl="0" fontAlgn="base">
      <a:spcBef>
        <a:spcPct val="0"/>
      </a:spcBef>
      <a:spcAft>
        <a:spcPct val="0"/>
      </a:spcAft>
      <a:defRPr sz="2400" kern="1200">
        <a:solidFill>
          <a:schemeClr val="tx1"/>
        </a:solidFill>
        <a:latin typeface="CopprplGoth Bd BT"/>
        <a:ea typeface="+mn-ea"/>
        <a:cs typeface="Arial" pitchFamily="34" charset="0"/>
      </a:defRPr>
    </a:lvl4pPr>
    <a:lvl5pPr marL="1828800" algn="l" rtl="0" fontAlgn="base">
      <a:spcBef>
        <a:spcPct val="0"/>
      </a:spcBef>
      <a:spcAft>
        <a:spcPct val="0"/>
      </a:spcAft>
      <a:defRPr sz="2400" kern="1200">
        <a:solidFill>
          <a:schemeClr val="tx1"/>
        </a:solidFill>
        <a:latin typeface="CopprplGoth Bd BT"/>
        <a:ea typeface="+mn-ea"/>
        <a:cs typeface="Arial" pitchFamily="34" charset="0"/>
      </a:defRPr>
    </a:lvl5pPr>
    <a:lvl6pPr marL="2286000" algn="l" defTabSz="914400" rtl="0" eaLnBrk="1" latinLnBrk="0" hangingPunct="1">
      <a:defRPr sz="2400" kern="1200">
        <a:solidFill>
          <a:schemeClr val="tx1"/>
        </a:solidFill>
        <a:latin typeface="CopprplGoth Bd BT"/>
        <a:ea typeface="+mn-ea"/>
        <a:cs typeface="Arial" pitchFamily="34" charset="0"/>
      </a:defRPr>
    </a:lvl6pPr>
    <a:lvl7pPr marL="2743200" algn="l" defTabSz="914400" rtl="0" eaLnBrk="1" latinLnBrk="0" hangingPunct="1">
      <a:defRPr sz="2400" kern="1200">
        <a:solidFill>
          <a:schemeClr val="tx1"/>
        </a:solidFill>
        <a:latin typeface="CopprplGoth Bd BT"/>
        <a:ea typeface="+mn-ea"/>
        <a:cs typeface="Arial" pitchFamily="34" charset="0"/>
      </a:defRPr>
    </a:lvl7pPr>
    <a:lvl8pPr marL="3200400" algn="l" defTabSz="914400" rtl="0" eaLnBrk="1" latinLnBrk="0" hangingPunct="1">
      <a:defRPr sz="2400" kern="1200">
        <a:solidFill>
          <a:schemeClr val="tx1"/>
        </a:solidFill>
        <a:latin typeface="CopprplGoth Bd BT"/>
        <a:ea typeface="+mn-ea"/>
        <a:cs typeface="Arial" pitchFamily="34" charset="0"/>
      </a:defRPr>
    </a:lvl8pPr>
    <a:lvl9pPr marL="3657600" algn="l" defTabSz="914400" rtl="0" eaLnBrk="1" latinLnBrk="0" hangingPunct="1">
      <a:defRPr sz="2400" kern="1200">
        <a:solidFill>
          <a:schemeClr val="tx1"/>
        </a:solidFill>
        <a:latin typeface="CopprplGoth Bd BT"/>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15" autoAdjust="0"/>
    <p:restoredTop sz="97440" autoAdjust="0"/>
  </p:normalViewPr>
  <p:slideViewPr>
    <p:cSldViewPr>
      <p:cViewPr varScale="1">
        <p:scale>
          <a:sx n="162" d="100"/>
          <a:sy n="162" d="100"/>
        </p:scale>
        <p:origin x="2682" y="126"/>
      </p:cViewPr>
      <p:guideLst>
        <p:guide orient="horz" pos="2160"/>
        <p:guide pos="2880"/>
      </p:guideLst>
    </p:cSldViewPr>
  </p:slideViewPr>
  <p:outlineViewPr>
    <p:cViewPr>
      <p:scale>
        <a:sx n="33" d="100"/>
        <a:sy n="33" d="100"/>
      </p:scale>
      <p:origin x="0" y="-2142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Lst>
  </p:outlineViewPr>
  <p:notesTextViewPr>
    <p:cViewPr>
      <p:scale>
        <a:sx n="3" d="2"/>
        <a:sy n="3" d="2"/>
      </p:scale>
      <p:origin x="0" y="0"/>
    </p:cViewPr>
  </p:notesTextViewPr>
  <p:sorterViewPr>
    <p:cViewPr>
      <p:scale>
        <a:sx n="66" d="100"/>
        <a:sy n="66" d="100"/>
      </p:scale>
      <p:origin x="0" y="-8334"/>
    </p:cViewPr>
  </p:sorterViewPr>
  <p:notesViewPr>
    <p:cSldViewPr>
      <p:cViewPr varScale="1">
        <p:scale>
          <a:sx n="37" d="100"/>
          <a:sy n="37" d="100"/>
        </p:scale>
        <p:origin x="-1470" y="-96"/>
      </p:cViewPr>
      <p:guideLst>
        <p:guide orient="horz" pos="2909"/>
        <p:guide pos="2187"/>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heme" Target="theme/theme1.xml"/><Relationship Id="rId201" Type="http://schemas.openxmlformats.org/officeDocument/2006/relationships/font" Target="fonts/font2.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font" Target="fonts/font3.fntdata"/><Relationship Id="rId207"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notesMaster" Target="notesMasters/notesMaster1.xml"/><Relationship Id="rId203"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font" Target="fonts/font1.fntdata"/></Relationships>
</file>

<file path=ppt/_rels/viewProps.xml.rels><?xml version="1.0" encoding="UTF-8" standalone="yes"?>
<Relationships xmlns="http://schemas.openxmlformats.org/package/2006/relationships"><Relationship Id="rId8" Type="http://schemas.openxmlformats.org/officeDocument/2006/relationships/slide" Target="slides/slide76.xml"/><Relationship Id="rId13" Type="http://schemas.openxmlformats.org/officeDocument/2006/relationships/slide" Target="slides/slide83.xml"/><Relationship Id="rId18" Type="http://schemas.openxmlformats.org/officeDocument/2006/relationships/slide" Target="slides/slide166.xml"/><Relationship Id="rId3" Type="http://schemas.openxmlformats.org/officeDocument/2006/relationships/slide" Target="slides/slide52.xml"/><Relationship Id="rId21" Type="http://schemas.openxmlformats.org/officeDocument/2006/relationships/slide" Target="slides/slide169.xml"/><Relationship Id="rId7" Type="http://schemas.openxmlformats.org/officeDocument/2006/relationships/slide" Target="slides/slide75.xml"/><Relationship Id="rId12" Type="http://schemas.openxmlformats.org/officeDocument/2006/relationships/slide" Target="slides/slide80.xml"/><Relationship Id="rId17" Type="http://schemas.openxmlformats.org/officeDocument/2006/relationships/slide" Target="slides/slide165.xml"/><Relationship Id="rId2" Type="http://schemas.openxmlformats.org/officeDocument/2006/relationships/slide" Target="slides/slide51.xml"/><Relationship Id="rId16" Type="http://schemas.openxmlformats.org/officeDocument/2006/relationships/slide" Target="slides/slide164.xml"/><Relationship Id="rId20" Type="http://schemas.openxmlformats.org/officeDocument/2006/relationships/slide" Target="slides/slide168.xml"/><Relationship Id="rId1" Type="http://schemas.openxmlformats.org/officeDocument/2006/relationships/slide" Target="slides/slide50.xml"/><Relationship Id="rId6" Type="http://schemas.openxmlformats.org/officeDocument/2006/relationships/slide" Target="slides/slide74.xml"/><Relationship Id="rId11" Type="http://schemas.openxmlformats.org/officeDocument/2006/relationships/slide" Target="slides/slide79.xml"/><Relationship Id="rId5" Type="http://schemas.openxmlformats.org/officeDocument/2006/relationships/slide" Target="slides/slide73.xml"/><Relationship Id="rId15" Type="http://schemas.openxmlformats.org/officeDocument/2006/relationships/slide" Target="slides/slide163.xml"/><Relationship Id="rId23" Type="http://schemas.openxmlformats.org/officeDocument/2006/relationships/slide" Target="slides/slide171.xml"/><Relationship Id="rId10" Type="http://schemas.openxmlformats.org/officeDocument/2006/relationships/slide" Target="slides/slide78.xml"/><Relationship Id="rId19" Type="http://schemas.openxmlformats.org/officeDocument/2006/relationships/slide" Target="slides/slide167.xml"/><Relationship Id="rId4" Type="http://schemas.openxmlformats.org/officeDocument/2006/relationships/slide" Target="slides/slide53.xml"/><Relationship Id="rId9" Type="http://schemas.openxmlformats.org/officeDocument/2006/relationships/slide" Target="slides/slide77.xml"/><Relationship Id="rId14" Type="http://schemas.openxmlformats.org/officeDocument/2006/relationships/slide" Target="slides/slide84.xml"/><Relationship Id="rId22" Type="http://schemas.openxmlformats.org/officeDocument/2006/relationships/slide" Target="slides/slide1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08313" cy="461963"/>
          </a:xfrm>
          <a:prstGeom prst="rect">
            <a:avLst/>
          </a:prstGeom>
          <a:noFill/>
          <a:ln w="12700">
            <a:noFill/>
            <a:miter lim="800000"/>
            <a:headEnd type="none" w="sm" len="sm"/>
            <a:tailEnd type="none" w="sm" len="sm"/>
          </a:ln>
          <a:effectLst/>
        </p:spPr>
        <p:txBody>
          <a:bodyPr vert="horz" wrap="square" lIns="92455" tIns="46227" rIns="92455" bIns="46227" numCol="1" anchor="t" anchorCtr="0" compatLnSpc="1">
            <a:prstTxWarp prst="textNoShape">
              <a:avLst/>
            </a:prstTxWarp>
          </a:bodyPr>
          <a:lstStyle>
            <a:lvl1pPr eaLnBrk="0" hangingPunct="0">
              <a:defRPr sz="1200">
                <a:latin typeface="Staccato222 BT" pitchFamily="66" charset="0"/>
                <a:cs typeface="+mn-cs"/>
              </a:defRPr>
            </a:lvl1pPr>
          </a:lstStyle>
          <a:p>
            <a:pPr>
              <a:defRPr/>
            </a:pPr>
            <a:endParaRPr lang="en-US" dirty="0"/>
          </a:p>
        </p:txBody>
      </p:sp>
      <p:sp>
        <p:nvSpPr>
          <p:cNvPr id="35843" name="Rectangle 3"/>
          <p:cNvSpPr>
            <a:spLocks noGrp="1" noChangeArrowheads="1"/>
          </p:cNvSpPr>
          <p:nvPr>
            <p:ph type="dt" idx="1"/>
          </p:nvPr>
        </p:nvSpPr>
        <p:spPr bwMode="auto">
          <a:xfrm>
            <a:off x="3935413" y="0"/>
            <a:ext cx="3008312" cy="461963"/>
          </a:xfrm>
          <a:prstGeom prst="rect">
            <a:avLst/>
          </a:prstGeom>
          <a:noFill/>
          <a:ln w="12700">
            <a:noFill/>
            <a:miter lim="800000"/>
            <a:headEnd type="none" w="sm" len="sm"/>
            <a:tailEnd type="none" w="sm" len="sm"/>
          </a:ln>
          <a:effectLst/>
        </p:spPr>
        <p:txBody>
          <a:bodyPr vert="horz" wrap="square" lIns="92455" tIns="46227" rIns="92455" bIns="46227" numCol="1" anchor="t" anchorCtr="0" compatLnSpc="1">
            <a:prstTxWarp prst="textNoShape">
              <a:avLst/>
            </a:prstTxWarp>
          </a:bodyPr>
          <a:lstStyle>
            <a:lvl1pPr algn="r" eaLnBrk="0" hangingPunct="0">
              <a:defRPr sz="1200">
                <a:latin typeface="Staccato222 BT" pitchFamily="66" charset="0"/>
                <a:cs typeface="+mn-cs"/>
              </a:defRPr>
            </a:lvl1pPr>
          </a:lstStyle>
          <a:p>
            <a:pPr>
              <a:defRPr/>
            </a:pPr>
            <a:endParaRPr lang="en-US" dirty="0"/>
          </a:p>
        </p:txBody>
      </p:sp>
      <p:sp>
        <p:nvSpPr>
          <p:cNvPr id="94212" name="Rectangle 4"/>
          <p:cNvSpPr>
            <a:spLocks noGrp="1" noRot="1" noChangeAspect="1" noChangeArrowheads="1" noTextEdit="1"/>
          </p:cNvSpPr>
          <p:nvPr>
            <p:ph type="sldImg" idx="2"/>
          </p:nvPr>
        </p:nvSpPr>
        <p:spPr bwMode="auto">
          <a:xfrm>
            <a:off x="1162050" y="692150"/>
            <a:ext cx="4619625" cy="3463925"/>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925513" y="4387850"/>
            <a:ext cx="5092700" cy="4156075"/>
          </a:xfrm>
          <a:prstGeom prst="rect">
            <a:avLst/>
          </a:prstGeom>
          <a:noFill/>
          <a:ln w="12700">
            <a:noFill/>
            <a:miter lim="800000"/>
            <a:headEnd type="none" w="sm" len="sm"/>
            <a:tailEnd type="none" w="sm" len="sm"/>
          </a:ln>
          <a:effectLst/>
        </p:spPr>
        <p:txBody>
          <a:bodyPr vert="horz" wrap="square" lIns="92455" tIns="46227" rIns="92455" bIns="462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774113"/>
            <a:ext cx="3008313" cy="461962"/>
          </a:xfrm>
          <a:prstGeom prst="rect">
            <a:avLst/>
          </a:prstGeom>
          <a:noFill/>
          <a:ln w="12700">
            <a:noFill/>
            <a:miter lim="800000"/>
            <a:headEnd type="none" w="sm" len="sm"/>
            <a:tailEnd type="none" w="sm" len="sm"/>
          </a:ln>
          <a:effectLst/>
        </p:spPr>
        <p:txBody>
          <a:bodyPr vert="horz" wrap="square" lIns="92455" tIns="46227" rIns="92455" bIns="46227" numCol="1" anchor="b" anchorCtr="0" compatLnSpc="1">
            <a:prstTxWarp prst="textNoShape">
              <a:avLst/>
            </a:prstTxWarp>
          </a:bodyPr>
          <a:lstStyle>
            <a:lvl1pPr eaLnBrk="0" hangingPunct="0">
              <a:defRPr sz="1200">
                <a:latin typeface="Staccato222 BT" pitchFamily="66" charset="0"/>
                <a:cs typeface="+mn-cs"/>
              </a:defRPr>
            </a:lvl1pPr>
          </a:lstStyle>
          <a:p>
            <a:pPr>
              <a:defRPr/>
            </a:pPr>
            <a:endParaRPr lang="en-US" dirty="0"/>
          </a:p>
        </p:txBody>
      </p:sp>
      <p:sp>
        <p:nvSpPr>
          <p:cNvPr id="35847" name="Rectangle 7"/>
          <p:cNvSpPr>
            <a:spLocks noGrp="1" noChangeArrowheads="1"/>
          </p:cNvSpPr>
          <p:nvPr>
            <p:ph type="sldNum" sz="quarter" idx="5"/>
          </p:nvPr>
        </p:nvSpPr>
        <p:spPr bwMode="auto">
          <a:xfrm>
            <a:off x="3935413" y="8774113"/>
            <a:ext cx="3008312" cy="461962"/>
          </a:xfrm>
          <a:prstGeom prst="rect">
            <a:avLst/>
          </a:prstGeom>
          <a:noFill/>
          <a:ln w="12700">
            <a:noFill/>
            <a:miter lim="800000"/>
            <a:headEnd type="none" w="sm" len="sm"/>
            <a:tailEnd type="none" w="sm" len="sm"/>
          </a:ln>
          <a:effectLst/>
        </p:spPr>
        <p:txBody>
          <a:bodyPr vert="horz" wrap="square" lIns="92455" tIns="46227" rIns="92455" bIns="46227" numCol="1" anchor="b" anchorCtr="0" compatLnSpc="1">
            <a:prstTxWarp prst="textNoShape">
              <a:avLst/>
            </a:prstTxWarp>
          </a:bodyPr>
          <a:lstStyle>
            <a:lvl1pPr algn="r" eaLnBrk="0" hangingPunct="0">
              <a:defRPr sz="1200">
                <a:latin typeface="Staccato222 BT" pitchFamily="66" charset="0"/>
                <a:cs typeface="+mn-cs"/>
              </a:defRPr>
            </a:lvl1pPr>
          </a:lstStyle>
          <a:p>
            <a:pPr>
              <a:defRPr/>
            </a:pPr>
            <a:fld id="{5C58CA24-5899-4BF7-96DC-F7D95FD75CBD}" type="slidenum">
              <a:rPr lang="en-US"/>
              <a:pPr>
                <a:defRPr/>
              </a:pPr>
              <a:t>‹#›</a:t>
            </a:fld>
            <a:endParaRPr lang="en-US" dirty="0"/>
          </a:p>
        </p:txBody>
      </p:sp>
    </p:spTree>
    <p:extLst>
      <p:ext uri="{BB962C8B-B14F-4D97-AF65-F5344CB8AC3E}">
        <p14:creationId xmlns:p14="http://schemas.microsoft.com/office/powerpoint/2010/main" val="2109916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F67A85D2-4A39-4CD6-BAB8-F578F834E35F}" type="slidenum">
              <a:rPr lang="en-US" smtClean="0"/>
              <a:pPr>
                <a:defRPr/>
              </a:pPr>
              <a:t>1</a:t>
            </a:fld>
            <a:endParaRPr lang="en-US"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88138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10</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2608729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4C188467-1D4E-4B36-94E3-C4BBCDA67E75}" type="slidenum">
              <a:rPr lang="en-US" smtClean="0"/>
              <a:pPr>
                <a:defRPr/>
              </a:pPr>
              <a:t>106</a:t>
            </a:fld>
            <a:endParaRPr lang="en-US" dirty="0"/>
          </a:p>
        </p:txBody>
      </p:sp>
      <p:sp>
        <p:nvSpPr>
          <p:cNvPr id="130051" name="Rectangle 1026"/>
          <p:cNvSpPr>
            <a:spLocks noGrp="1" noRot="1" noChangeAspect="1" noChangeArrowheads="1" noTextEdit="1"/>
          </p:cNvSpPr>
          <p:nvPr>
            <p:ph type="sldImg"/>
          </p:nvPr>
        </p:nvSpPr>
        <p:spPr>
          <a:ln/>
        </p:spPr>
      </p:sp>
      <p:sp>
        <p:nvSpPr>
          <p:cNvPr id="130052"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3288092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4C188467-1D4E-4B36-94E3-C4BBCDA67E75}" type="slidenum">
              <a:rPr lang="en-US" smtClean="0"/>
              <a:pPr>
                <a:defRPr/>
              </a:pPr>
              <a:t>107</a:t>
            </a:fld>
            <a:endParaRPr lang="en-US" dirty="0"/>
          </a:p>
        </p:txBody>
      </p:sp>
      <p:sp>
        <p:nvSpPr>
          <p:cNvPr id="130051" name="Rectangle 1026"/>
          <p:cNvSpPr>
            <a:spLocks noGrp="1" noRot="1" noChangeAspect="1" noChangeArrowheads="1" noTextEdit="1"/>
          </p:cNvSpPr>
          <p:nvPr>
            <p:ph type="sldImg"/>
          </p:nvPr>
        </p:nvSpPr>
        <p:spPr>
          <a:ln/>
        </p:spPr>
      </p:sp>
      <p:sp>
        <p:nvSpPr>
          <p:cNvPr id="130052"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86934076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A803832D-C729-4037-B4B0-DE438BBBD1C9}" type="slidenum">
              <a:rPr lang="en-US" smtClean="0"/>
              <a:pPr>
                <a:defRPr/>
              </a:pPr>
              <a:t>108</a:t>
            </a:fld>
            <a:endParaRPr lang="en-US" dirty="0"/>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04280116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A803832D-C729-4037-B4B0-DE438BBBD1C9}" type="slidenum">
              <a:rPr lang="en-US" smtClean="0"/>
              <a:pPr>
                <a:defRPr/>
              </a:pPr>
              <a:t>109</a:t>
            </a:fld>
            <a:endParaRPr lang="en-US" dirty="0"/>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29630171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a:defRPr/>
            </a:pPr>
            <a:fld id="{AE98363B-AFA8-4FAD-BCC5-2DE08AE6D45C}" type="slidenum">
              <a:rPr lang="en-US" smtClean="0"/>
              <a:pPr>
                <a:defRPr/>
              </a:pPr>
              <a:t>112</a:t>
            </a:fld>
            <a:endParaRPr lang="en-US"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33838638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a:defRPr/>
            </a:pPr>
            <a:fld id="{AE98363B-AFA8-4FAD-BCC5-2DE08AE6D45C}" type="slidenum">
              <a:rPr lang="en-US" smtClean="0"/>
              <a:pPr>
                <a:defRPr/>
              </a:pPr>
              <a:t>113</a:t>
            </a:fld>
            <a:endParaRPr lang="en-US"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33838638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C068A12A-F41D-4F90-8203-012D0DA20303}" type="slidenum">
              <a:rPr lang="en-US" smtClean="0"/>
              <a:pPr>
                <a:defRPr/>
              </a:pPr>
              <a:t>114</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03771499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C068A12A-F41D-4F90-8203-012D0DA20303}" type="slidenum">
              <a:rPr lang="en-US" smtClean="0"/>
              <a:pPr>
                <a:defRPr/>
              </a:pPr>
              <a:t>115</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14266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C068A12A-F41D-4F90-8203-012D0DA20303}" type="slidenum">
              <a:rPr lang="en-US" smtClean="0"/>
              <a:pPr>
                <a:defRPr/>
              </a:pPr>
              <a:t>116</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12953922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C068A12A-F41D-4F90-8203-012D0DA20303}" type="slidenum">
              <a:rPr lang="en-US" smtClean="0"/>
              <a:pPr>
                <a:defRPr/>
              </a:pPr>
              <a:t>117</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214275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11</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18161976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C068A12A-F41D-4F90-8203-012D0DA20303}" type="slidenum">
              <a:rPr lang="en-US" smtClean="0"/>
              <a:pPr>
                <a:defRPr/>
              </a:pPr>
              <a:t>118</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50135586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C068A12A-F41D-4F90-8203-012D0DA20303}" type="slidenum">
              <a:rPr lang="en-US" smtClean="0"/>
              <a:pPr>
                <a:defRPr/>
              </a:pPr>
              <a:t>119</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84077934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C068A12A-F41D-4F90-8203-012D0DA20303}" type="slidenum">
              <a:rPr lang="en-US" smtClean="0"/>
              <a:pPr>
                <a:defRPr/>
              </a:pPr>
              <a:t>120</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01463247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C068A12A-F41D-4F90-8203-012D0DA20303}" type="slidenum">
              <a:rPr lang="en-US" smtClean="0"/>
              <a:pPr>
                <a:defRPr/>
              </a:pPr>
              <a:t>121</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74511311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C068A12A-F41D-4F90-8203-012D0DA20303}" type="slidenum">
              <a:rPr lang="en-US" smtClean="0"/>
              <a:pPr>
                <a:defRPr/>
              </a:pPr>
              <a:t>122</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09169384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C068A12A-F41D-4F90-8203-012D0DA20303}" type="slidenum">
              <a:rPr lang="en-US" smtClean="0"/>
              <a:pPr>
                <a:defRPr/>
              </a:pPr>
              <a:t>123</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13892685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C068A12A-F41D-4F90-8203-012D0DA20303}" type="slidenum">
              <a:rPr lang="en-US" smtClean="0"/>
              <a:pPr>
                <a:defRPr/>
              </a:pPr>
              <a:t>124</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9654661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C068A12A-F41D-4F90-8203-012D0DA20303}" type="slidenum">
              <a:rPr lang="en-US" smtClean="0"/>
              <a:pPr>
                <a:defRPr/>
              </a:pPr>
              <a:t>125</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92057644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C068A12A-F41D-4F90-8203-012D0DA20303}" type="slidenum">
              <a:rPr lang="en-US" smtClean="0"/>
              <a:pPr>
                <a:defRPr/>
              </a:pPr>
              <a:t>126</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81136560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C068A12A-F41D-4F90-8203-012D0DA20303}" type="slidenum">
              <a:rPr lang="en-US" smtClean="0"/>
              <a:pPr>
                <a:defRPr/>
              </a:pPr>
              <a:t>127</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820085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12</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21137525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C068A12A-F41D-4F90-8203-012D0DA20303}" type="slidenum">
              <a:rPr lang="en-US" smtClean="0"/>
              <a:pPr>
                <a:defRPr/>
              </a:pPr>
              <a:t>128</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73418357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pPr>
              <a:defRPr/>
            </a:pPr>
            <a:fld id="{98D281F0-4A07-4C3B-BE9B-D1F490B5CB3C}" type="slidenum">
              <a:rPr lang="en-US" smtClean="0"/>
              <a:pPr>
                <a:defRPr/>
              </a:pPr>
              <a:t>130</a:t>
            </a:fld>
            <a:endParaRPr lang="en-US"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53055433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pPr>
              <a:defRPr/>
            </a:pPr>
            <a:fld id="{98D281F0-4A07-4C3B-BE9B-D1F490B5CB3C}" type="slidenum">
              <a:rPr lang="en-US" smtClean="0"/>
              <a:pPr>
                <a:defRPr/>
              </a:pPr>
              <a:t>131</a:t>
            </a:fld>
            <a:endParaRPr lang="en-US"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22377818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p>
            <a:pPr>
              <a:defRPr/>
            </a:pPr>
            <a:fld id="{FED30301-99D3-4F42-AAE6-FF1F72991E51}" type="slidenum">
              <a:rPr lang="en-US" smtClean="0"/>
              <a:pPr>
                <a:defRPr/>
              </a:pPr>
              <a:t>132</a:t>
            </a:fld>
            <a:endParaRPr lang="en-US" dirty="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79153520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pPr>
              <a:defRPr/>
            </a:pPr>
            <a:fld id="{98D281F0-4A07-4C3B-BE9B-D1F490B5CB3C}" type="slidenum">
              <a:rPr lang="en-US" smtClean="0"/>
              <a:pPr>
                <a:defRPr/>
              </a:pPr>
              <a:t>133</a:t>
            </a:fld>
            <a:endParaRPr lang="en-US"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2870493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p>
            <a:pPr>
              <a:defRPr/>
            </a:pPr>
            <a:fld id="{F9D2E42D-CD51-4181-AFFF-96C21476CAFB}" type="slidenum">
              <a:rPr lang="en-US" smtClean="0"/>
              <a:pPr>
                <a:defRPr/>
              </a:pPr>
              <a:t>134</a:t>
            </a:fld>
            <a:endParaRPr lang="en-US" dirty="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28337657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91DC04F3-EE95-4793-8BC8-57B0E83C1F79}" type="slidenum">
              <a:rPr lang="en-US" smtClean="0"/>
              <a:pPr>
                <a:defRPr/>
              </a:pPr>
              <a:t>135</a:t>
            </a:fld>
            <a:endParaRPr lang="en-US" dirty="0"/>
          </a:p>
        </p:txBody>
      </p:sp>
      <p:sp>
        <p:nvSpPr>
          <p:cNvPr id="140291" name="Rectangle 1026"/>
          <p:cNvSpPr>
            <a:spLocks noGrp="1" noRot="1" noChangeAspect="1" noChangeArrowheads="1" noTextEdit="1"/>
          </p:cNvSpPr>
          <p:nvPr>
            <p:ph type="sldImg"/>
          </p:nvPr>
        </p:nvSpPr>
        <p:spPr>
          <a:ln/>
        </p:spPr>
      </p:sp>
      <p:sp>
        <p:nvSpPr>
          <p:cNvPr id="140292"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13693816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91DC04F3-EE95-4793-8BC8-57B0E83C1F79}" type="slidenum">
              <a:rPr lang="en-US" smtClean="0"/>
              <a:pPr>
                <a:defRPr/>
              </a:pPr>
              <a:t>136</a:t>
            </a:fld>
            <a:endParaRPr lang="en-US" dirty="0"/>
          </a:p>
        </p:txBody>
      </p:sp>
      <p:sp>
        <p:nvSpPr>
          <p:cNvPr id="140291" name="Rectangle 1026"/>
          <p:cNvSpPr>
            <a:spLocks noGrp="1" noRot="1" noChangeAspect="1" noChangeArrowheads="1" noTextEdit="1"/>
          </p:cNvSpPr>
          <p:nvPr>
            <p:ph type="sldImg"/>
          </p:nvPr>
        </p:nvSpPr>
        <p:spPr>
          <a:ln/>
        </p:spPr>
      </p:sp>
      <p:sp>
        <p:nvSpPr>
          <p:cNvPr id="140292"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3413844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p:txBody>
          <a:bodyPr/>
          <a:lstStyle/>
          <a:p>
            <a:pPr>
              <a:defRPr/>
            </a:pPr>
            <a:fld id="{42223B09-053F-4DB9-8006-288C9F5E4839}" type="slidenum">
              <a:rPr lang="en-US" smtClean="0"/>
              <a:pPr>
                <a:defRPr/>
              </a:pPr>
              <a:t>137</a:t>
            </a:fld>
            <a:endParaRPr lang="en-US"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40005964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p:txBody>
          <a:bodyPr/>
          <a:lstStyle/>
          <a:p>
            <a:pPr>
              <a:defRPr/>
            </a:pPr>
            <a:fld id="{42223B09-053F-4DB9-8006-288C9F5E4839}" type="slidenum">
              <a:rPr lang="en-US" smtClean="0"/>
              <a:pPr>
                <a:defRPr/>
              </a:pPr>
              <a:t>138</a:t>
            </a:fld>
            <a:endParaRPr lang="en-US"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869381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13</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632515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a:defRPr/>
            </a:pPr>
            <a:fld id="{2E0CB594-BE4D-46A6-A022-D5816055E125}" type="slidenum">
              <a:rPr lang="en-US" smtClean="0"/>
              <a:pPr>
                <a:defRPr/>
              </a:pPr>
              <a:t>139</a:t>
            </a:fld>
            <a:endParaRPr lang="en-US"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86708078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a:defRPr/>
            </a:pPr>
            <a:fld id="{2E0CB594-BE4D-46A6-A022-D5816055E125}" type="slidenum">
              <a:rPr lang="en-US" smtClean="0"/>
              <a:pPr>
                <a:defRPr/>
              </a:pPr>
              <a:t>140</a:t>
            </a:fld>
            <a:endParaRPr lang="en-US"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71828289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a:defRPr/>
            </a:pPr>
            <a:fld id="{2E0CB594-BE4D-46A6-A022-D5816055E125}" type="slidenum">
              <a:rPr lang="en-US" smtClean="0"/>
              <a:pPr>
                <a:defRPr/>
              </a:pPr>
              <a:t>141</a:t>
            </a:fld>
            <a:endParaRPr lang="en-US"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219466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a:defRPr/>
            </a:pPr>
            <a:fld id="{2E0CB594-BE4D-46A6-A022-D5816055E125}" type="slidenum">
              <a:rPr lang="en-US" smtClean="0"/>
              <a:pPr>
                <a:defRPr/>
              </a:pPr>
              <a:t>142</a:t>
            </a:fld>
            <a:endParaRPr lang="en-US"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18113982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a:defRPr/>
            </a:pPr>
            <a:fld id="{2E0CB594-BE4D-46A6-A022-D5816055E125}" type="slidenum">
              <a:rPr lang="en-US" smtClean="0"/>
              <a:pPr>
                <a:defRPr/>
              </a:pPr>
              <a:t>143</a:t>
            </a:fld>
            <a:endParaRPr lang="en-US"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35842577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a:defRPr/>
            </a:pPr>
            <a:fld id="{2E0CB594-BE4D-46A6-A022-D5816055E125}" type="slidenum">
              <a:rPr lang="en-US" smtClean="0"/>
              <a:pPr>
                <a:defRPr/>
              </a:pPr>
              <a:t>144</a:t>
            </a:fld>
            <a:endParaRPr lang="en-US"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30308245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p>
            <a:pPr>
              <a:defRPr/>
            </a:pPr>
            <a:fld id="{D7415472-7C85-4DDF-82AE-0CDB09AB2C7F}" type="slidenum">
              <a:rPr lang="en-US" smtClean="0"/>
              <a:pPr>
                <a:defRPr/>
              </a:pPr>
              <a:t>145</a:t>
            </a:fld>
            <a:endParaRPr lang="en-US" dirty="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09170118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p>
            <a:pPr>
              <a:defRPr/>
            </a:pPr>
            <a:fld id="{D7415472-7C85-4DDF-82AE-0CDB09AB2C7F}" type="slidenum">
              <a:rPr lang="en-US" smtClean="0"/>
              <a:pPr>
                <a:defRPr/>
              </a:pPr>
              <a:t>146</a:t>
            </a:fld>
            <a:endParaRPr lang="en-US" dirty="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36340771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p>
            <a:pPr>
              <a:defRPr/>
            </a:pPr>
            <a:fld id="{D7415472-7C85-4DDF-82AE-0CDB09AB2C7F}" type="slidenum">
              <a:rPr lang="en-US" smtClean="0"/>
              <a:pPr>
                <a:defRPr/>
              </a:pPr>
              <a:t>147</a:t>
            </a:fld>
            <a:endParaRPr lang="en-US" dirty="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56690415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p>
            <a:pPr>
              <a:defRPr/>
            </a:pPr>
            <a:fld id="{D7415472-7C85-4DDF-82AE-0CDB09AB2C7F}" type="slidenum">
              <a:rPr lang="en-US" smtClean="0"/>
              <a:pPr>
                <a:defRPr/>
              </a:pPr>
              <a:t>148</a:t>
            </a:fld>
            <a:endParaRPr lang="en-US" dirty="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651294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14</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01615552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p>
            <a:pPr>
              <a:defRPr/>
            </a:pPr>
            <a:fld id="{D7415472-7C85-4DDF-82AE-0CDB09AB2C7F}" type="slidenum">
              <a:rPr lang="en-US" smtClean="0"/>
              <a:pPr>
                <a:defRPr/>
              </a:pPr>
              <a:t>149</a:t>
            </a:fld>
            <a:endParaRPr lang="en-US" dirty="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0818541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p>
            <a:pPr>
              <a:defRPr/>
            </a:pPr>
            <a:fld id="{D7415472-7C85-4DDF-82AE-0CDB09AB2C7F}" type="slidenum">
              <a:rPr lang="en-US" smtClean="0"/>
              <a:pPr>
                <a:defRPr/>
              </a:pPr>
              <a:t>150</a:t>
            </a:fld>
            <a:endParaRPr lang="en-US" dirty="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54000194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p>
            <a:pPr>
              <a:defRPr/>
            </a:pPr>
            <a:fld id="{D7415472-7C85-4DDF-82AE-0CDB09AB2C7F}" type="slidenum">
              <a:rPr lang="en-US" smtClean="0"/>
              <a:pPr>
                <a:defRPr/>
              </a:pPr>
              <a:t>151</a:t>
            </a:fld>
            <a:endParaRPr lang="en-US" dirty="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73314885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p>
            <a:pPr>
              <a:defRPr/>
            </a:pPr>
            <a:fld id="{D7415472-7C85-4DDF-82AE-0CDB09AB2C7F}" type="slidenum">
              <a:rPr lang="en-US" smtClean="0"/>
              <a:pPr>
                <a:defRPr/>
              </a:pPr>
              <a:t>152</a:t>
            </a:fld>
            <a:endParaRPr lang="en-US" dirty="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63589369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p:txBody>
          <a:bodyPr/>
          <a:lstStyle/>
          <a:p>
            <a:pPr>
              <a:defRPr/>
            </a:pPr>
            <a:fld id="{2572E1D2-99F9-413C-B2DE-05CEE6C0B6F1}" type="slidenum">
              <a:rPr lang="en-US" smtClean="0"/>
              <a:pPr>
                <a:defRPr/>
              </a:pPr>
              <a:t>153</a:t>
            </a:fld>
            <a:endParaRPr lang="en-US" dirty="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57225877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p:txBody>
          <a:bodyPr/>
          <a:lstStyle/>
          <a:p>
            <a:pPr>
              <a:defRPr/>
            </a:pPr>
            <a:fld id="{1CE047A6-584E-41EB-9EB2-915E0DBAE98D}" type="slidenum">
              <a:rPr lang="en-US" smtClean="0"/>
              <a:pPr>
                <a:defRPr/>
              </a:pPr>
              <a:t>154</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89109454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p:txBody>
          <a:bodyPr/>
          <a:lstStyle/>
          <a:p>
            <a:pPr>
              <a:defRPr/>
            </a:pPr>
            <a:fld id="{7FFE4A08-E3D2-4297-8ED0-05C96F88A195}" type="slidenum">
              <a:rPr lang="en-US" smtClean="0"/>
              <a:pPr>
                <a:defRPr/>
              </a:pPr>
              <a:t>155</a:t>
            </a:fld>
            <a:endParaRPr lang="en-US" dirty="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16109128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p:txBody>
          <a:bodyPr/>
          <a:lstStyle/>
          <a:p>
            <a:pPr>
              <a:defRPr/>
            </a:pPr>
            <a:fld id="{33C9F299-303C-4A29-80BE-A301A5BF1299}" type="slidenum">
              <a:rPr lang="en-US" smtClean="0"/>
              <a:pPr>
                <a:defRPr/>
              </a:pPr>
              <a:t>156</a:t>
            </a:fld>
            <a:endParaRPr lang="en-US" dirty="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27031804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757146D3-7C36-472B-8D0D-68B2C9EE853A}" type="slidenum">
              <a:rPr lang="en-US" smtClean="0"/>
              <a:pPr>
                <a:defRPr/>
              </a:pPr>
              <a:t>157</a:t>
            </a:fld>
            <a:endParaRPr lang="en-US" dirty="0"/>
          </a:p>
        </p:txBody>
      </p:sp>
      <p:sp>
        <p:nvSpPr>
          <p:cNvPr id="161795" name="Rectangle 1026"/>
          <p:cNvSpPr>
            <a:spLocks noGrp="1" noRot="1" noChangeAspect="1" noChangeArrowheads="1" noTextEdit="1"/>
          </p:cNvSpPr>
          <p:nvPr>
            <p:ph type="sldImg"/>
          </p:nvPr>
        </p:nvSpPr>
        <p:spPr>
          <a:ln/>
        </p:spPr>
      </p:sp>
      <p:sp>
        <p:nvSpPr>
          <p:cNvPr id="16179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24625647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757146D3-7C36-472B-8D0D-68B2C9EE853A}" type="slidenum">
              <a:rPr lang="en-US" smtClean="0"/>
              <a:pPr>
                <a:defRPr/>
              </a:pPr>
              <a:t>158</a:t>
            </a:fld>
            <a:endParaRPr lang="en-US" dirty="0"/>
          </a:p>
        </p:txBody>
      </p:sp>
      <p:sp>
        <p:nvSpPr>
          <p:cNvPr id="161795" name="Rectangle 1026"/>
          <p:cNvSpPr>
            <a:spLocks noGrp="1" noRot="1" noChangeAspect="1" noChangeArrowheads="1" noTextEdit="1"/>
          </p:cNvSpPr>
          <p:nvPr>
            <p:ph type="sldImg"/>
          </p:nvPr>
        </p:nvSpPr>
        <p:spPr>
          <a:ln/>
        </p:spPr>
      </p:sp>
      <p:sp>
        <p:nvSpPr>
          <p:cNvPr id="16179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55181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15</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89907106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757146D3-7C36-472B-8D0D-68B2C9EE853A}" type="slidenum">
              <a:rPr lang="en-US" smtClean="0"/>
              <a:pPr>
                <a:defRPr/>
              </a:pPr>
              <a:t>159</a:t>
            </a:fld>
            <a:endParaRPr lang="en-US" dirty="0"/>
          </a:p>
        </p:txBody>
      </p:sp>
      <p:sp>
        <p:nvSpPr>
          <p:cNvPr id="161795" name="Rectangle 1026"/>
          <p:cNvSpPr>
            <a:spLocks noGrp="1" noRot="1" noChangeAspect="1" noChangeArrowheads="1" noTextEdit="1"/>
          </p:cNvSpPr>
          <p:nvPr>
            <p:ph type="sldImg"/>
          </p:nvPr>
        </p:nvSpPr>
        <p:spPr>
          <a:ln/>
        </p:spPr>
      </p:sp>
      <p:sp>
        <p:nvSpPr>
          <p:cNvPr id="16179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1880151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757146D3-7C36-472B-8D0D-68B2C9EE853A}" type="slidenum">
              <a:rPr lang="en-US" smtClean="0"/>
              <a:pPr>
                <a:defRPr/>
              </a:pPr>
              <a:t>160</a:t>
            </a:fld>
            <a:endParaRPr lang="en-US" dirty="0"/>
          </a:p>
        </p:txBody>
      </p:sp>
      <p:sp>
        <p:nvSpPr>
          <p:cNvPr id="161795" name="Rectangle 1026"/>
          <p:cNvSpPr>
            <a:spLocks noGrp="1" noRot="1" noChangeAspect="1" noChangeArrowheads="1" noTextEdit="1"/>
          </p:cNvSpPr>
          <p:nvPr>
            <p:ph type="sldImg"/>
          </p:nvPr>
        </p:nvSpPr>
        <p:spPr>
          <a:ln/>
        </p:spPr>
      </p:sp>
      <p:sp>
        <p:nvSpPr>
          <p:cNvPr id="16179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78388458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757146D3-7C36-472B-8D0D-68B2C9EE853A}" type="slidenum">
              <a:rPr lang="en-US" smtClean="0"/>
              <a:pPr>
                <a:defRPr/>
              </a:pPr>
              <a:t>161</a:t>
            </a:fld>
            <a:endParaRPr lang="en-US" dirty="0"/>
          </a:p>
        </p:txBody>
      </p:sp>
      <p:sp>
        <p:nvSpPr>
          <p:cNvPr id="161795" name="Rectangle 1026"/>
          <p:cNvSpPr>
            <a:spLocks noGrp="1" noRot="1" noChangeAspect="1" noChangeArrowheads="1" noTextEdit="1"/>
          </p:cNvSpPr>
          <p:nvPr>
            <p:ph type="sldImg"/>
          </p:nvPr>
        </p:nvSpPr>
        <p:spPr>
          <a:ln/>
        </p:spPr>
      </p:sp>
      <p:sp>
        <p:nvSpPr>
          <p:cNvPr id="16179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14651551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757146D3-7C36-472B-8D0D-68B2C9EE853A}" type="slidenum">
              <a:rPr lang="en-US" smtClean="0"/>
              <a:pPr>
                <a:defRPr/>
              </a:pPr>
              <a:t>162</a:t>
            </a:fld>
            <a:endParaRPr lang="en-US" dirty="0"/>
          </a:p>
        </p:txBody>
      </p:sp>
      <p:sp>
        <p:nvSpPr>
          <p:cNvPr id="161795" name="Rectangle 1026"/>
          <p:cNvSpPr>
            <a:spLocks noGrp="1" noRot="1" noChangeAspect="1" noChangeArrowheads="1" noTextEdit="1"/>
          </p:cNvSpPr>
          <p:nvPr>
            <p:ph type="sldImg"/>
          </p:nvPr>
        </p:nvSpPr>
        <p:spPr>
          <a:ln/>
        </p:spPr>
      </p:sp>
      <p:sp>
        <p:nvSpPr>
          <p:cNvPr id="16179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90716591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p>
            <a:pPr>
              <a:defRPr/>
            </a:pPr>
            <a:fld id="{AE59AA14-5888-4985-BD78-9D8C707EF0B1}" type="slidenum">
              <a:rPr lang="en-US" smtClean="0"/>
              <a:pPr>
                <a:defRPr/>
              </a:pPr>
              <a:t>163</a:t>
            </a:fld>
            <a:endParaRPr lang="en-US" dirty="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20984703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p>
            <a:pPr>
              <a:defRPr/>
            </a:pPr>
            <a:fld id="{AE59AA14-5888-4985-BD78-9D8C707EF0B1}" type="slidenum">
              <a:rPr lang="en-US" smtClean="0"/>
              <a:pPr>
                <a:defRPr/>
              </a:pPr>
              <a:t>164</a:t>
            </a:fld>
            <a:endParaRPr lang="en-US" dirty="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34169373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p>
            <a:pPr>
              <a:defRPr/>
            </a:pPr>
            <a:fld id="{AE59AA14-5888-4985-BD78-9D8C707EF0B1}" type="slidenum">
              <a:rPr lang="en-US" smtClean="0"/>
              <a:pPr>
                <a:defRPr/>
              </a:pPr>
              <a:t>165</a:t>
            </a:fld>
            <a:endParaRPr lang="en-US" dirty="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17294967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p>
            <a:pPr>
              <a:defRPr/>
            </a:pPr>
            <a:fld id="{AE59AA14-5888-4985-BD78-9D8C707EF0B1}" type="slidenum">
              <a:rPr lang="en-US" smtClean="0"/>
              <a:pPr>
                <a:defRPr/>
              </a:pPr>
              <a:t>166</a:t>
            </a:fld>
            <a:endParaRPr lang="en-US" dirty="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00757529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p>
            <a:pPr>
              <a:defRPr/>
            </a:pPr>
            <a:fld id="{AE59AA14-5888-4985-BD78-9D8C707EF0B1}" type="slidenum">
              <a:rPr lang="en-US" smtClean="0"/>
              <a:pPr>
                <a:defRPr/>
              </a:pPr>
              <a:t>167</a:t>
            </a:fld>
            <a:endParaRPr lang="en-US" dirty="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25566814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p>
            <a:pPr>
              <a:defRPr/>
            </a:pPr>
            <a:fld id="{AE59AA14-5888-4985-BD78-9D8C707EF0B1}" type="slidenum">
              <a:rPr lang="en-US" smtClean="0"/>
              <a:pPr>
                <a:defRPr/>
              </a:pPr>
              <a:t>168</a:t>
            </a:fld>
            <a:endParaRPr lang="en-US" dirty="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858716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16</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26657980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p>
            <a:pPr>
              <a:defRPr/>
            </a:pPr>
            <a:fld id="{AE59AA14-5888-4985-BD78-9D8C707EF0B1}" type="slidenum">
              <a:rPr lang="en-US" smtClean="0"/>
              <a:pPr>
                <a:defRPr/>
              </a:pPr>
              <a:t>169</a:t>
            </a:fld>
            <a:endParaRPr lang="en-US" dirty="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85289072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p>
            <a:pPr>
              <a:defRPr/>
            </a:pPr>
            <a:fld id="{AE59AA14-5888-4985-BD78-9D8C707EF0B1}" type="slidenum">
              <a:rPr lang="en-US" smtClean="0"/>
              <a:pPr>
                <a:defRPr/>
              </a:pPr>
              <a:t>170</a:t>
            </a:fld>
            <a:endParaRPr lang="en-US" dirty="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84871379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p>
            <a:pPr>
              <a:defRPr/>
            </a:pPr>
            <a:fld id="{AE59AA14-5888-4985-BD78-9D8C707EF0B1}" type="slidenum">
              <a:rPr lang="en-US" smtClean="0"/>
              <a:pPr>
                <a:defRPr/>
              </a:pPr>
              <a:t>171</a:t>
            </a:fld>
            <a:endParaRPr lang="en-US" dirty="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82555052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p:txBody>
          <a:bodyPr/>
          <a:lstStyle/>
          <a:p>
            <a:pPr>
              <a:defRPr/>
            </a:pPr>
            <a:fld id="{C0C63367-95E8-4ACC-9E74-0C76FBF9B82E}" type="slidenum">
              <a:rPr lang="en-US" smtClean="0"/>
              <a:pPr>
                <a:defRPr/>
              </a:pPr>
              <a:t>172</a:t>
            </a:fld>
            <a:endParaRPr lang="en-US" dirty="0"/>
          </a:p>
        </p:txBody>
      </p:sp>
      <p:sp>
        <p:nvSpPr>
          <p:cNvPr id="165891" name="Rectangle 1026"/>
          <p:cNvSpPr>
            <a:spLocks noGrp="1" noRot="1" noChangeAspect="1" noChangeArrowheads="1" noTextEdit="1"/>
          </p:cNvSpPr>
          <p:nvPr>
            <p:ph type="sldImg"/>
          </p:nvPr>
        </p:nvSpPr>
        <p:spPr>
          <a:ln/>
        </p:spPr>
      </p:sp>
      <p:sp>
        <p:nvSpPr>
          <p:cNvPr id="165892"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31086349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p:txBody>
          <a:bodyPr/>
          <a:lstStyle/>
          <a:p>
            <a:pPr>
              <a:defRPr/>
            </a:pPr>
            <a:fld id="{C0C63367-95E8-4ACC-9E74-0C76FBF9B82E}" type="slidenum">
              <a:rPr lang="en-US" smtClean="0"/>
              <a:pPr>
                <a:defRPr/>
              </a:pPr>
              <a:t>173</a:t>
            </a:fld>
            <a:endParaRPr lang="en-US" dirty="0"/>
          </a:p>
        </p:txBody>
      </p:sp>
      <p:sp>
        <p:nvSpPr>
          <p:cNvPr id="165891" name="Rectangle 1026"/>
          <p:cNvSpPr>
            <a:spLocks noGrp="1" noRot="1" noChangeAspect="1" noChangeArrowheads="1" noTextEdit="1"/>
          </p:cNvSpPr>
          <p:nvPr>
            <p:ph type="sldImg"/>
          </p:nvPr>
        </p:nvSpPr>
        <p:spPr>
          <a:ln/>
        </p:spPr>
      </p:sp>
      <p:sp>
        <p:nvSpPr>
          <p:cNvPr id="165892"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18688595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p:txBody>
          <a:bodyPr/>
          <a:lstStyle/>
          <a:p>
            <a:pPr>
              <a:defRPr/>
            </a:pPr>
            <a:fld id="{C0C63367-95E8-4ACC-9E74-0C76FBF9B82E}" type="slidenum">
              <a:rPr lang="en-US" smtClean="0"/>
              <a:pPr>
                <a:defRPr/>
              </a:pPr>
              <a:t>174</a:t>
            </a:fld>
            <a:endParaRPr lang="en-US" dirty="0"/>
          </a:p>
        </p:txBody>
      </p:sp>
      <p:sp>
        <p:nvSpPr>
          <p:cNvPr id="165891" name="Rectangle 1026"/>
          <p:cNvSpPr>
            <a:spLocks noGrp="1" noRot="1" noChangeAspect="1" noChangeArrowheads="1" noTextEdit="1"/>
          </p:cNvSpPr>
          <p:nvPr>
            <p:ph type="sldImg"/>
          </p:nvPr>
        </p:nvSpPr>
        <p:spPr>
          <a:ln/>
        </p:spPr>
      </p:sp>
      <p:sp>
        <p:nvSpPr>
          <p:cNvPr id="165892"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92265390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p:txBody>
          <a:bodyPr/>
          <a:lstStyle/>
          <a:p>
            <a:pPr>
              <a:defRPr/>
            </a:pPr>
            <a:fld id="{C0C63367-95E8-4ACC-9E74-0C76FBF9B82E}" type="slidenum">
              <a:rPr lang="en-US" smtClean="0"/>
              <a:pPr>
                <a:defRPr/>
              </a:pPr>
              <a:t>175</a:t>
            </a:fld>
            <a:endParaRPr lang="en-US" dirty="0"/>
          </a:p>
        </p:txBody>
      </p:sp>
      <p:sp>
        <p:nvSpPr>
          <p:cNvPr id="165891" name="Rectangle 1026"/>
          <p:cNvSpPr>
            <a:spLocks noGrp="1" noRot="1" noChangeAspect="1" noChangeArrowheads="1" noTextEdit="1"/>
          </p:cNvSpPr>
          <p:nvPr>
            <p:ph type="sldImg"/>
          </p:nvPr>
        </p:nvSpPr>
        <p:spPr>
          <a:ln/>
        </p:spPr>
      </p:sp>
      <p:sp>
        <p:nvSpPr>
          <p:cNvPr id="165892"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4768923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p:txBody>
          <a:bodyPr/>
          <a:lstStyle/>
          <a:p>
            <a:pPr>
              <a:defRPr/>
            </a:pPr>
            <a:fld id="{C0C63367-95E8-4ACC-9E74-0C76FBF9B82E}" type="slidenum">
              <a:rPr lang="en-US" smtClean="0"/>
              <a:pPr>
                <a:defRPr/>
              </a:pPr>
              <a:t>176</a:t>
            </a:fld>
            <a:endParaRPr lang="en-US" dirty="0"/>
          </a:p>
        </p:txBody>
      </p:sp>
      <p:sp>
        <p:nvSpPr>
          <p:cNvPr id="165891" name="Rectangle 1026"/>
          <p:cNvSpPr>
            <a:spLocks noGrp="1" noRot="1" noChangeAspect="1" noChangeArrowheads="1" noTextEdit="1"/>
          </p:cNvSpPr>
          <p:nvPr>
            <p:ph type="sldImg"/>
          </p:nvPr>
        </p:nvSpPr>
        <p:spPr>
          <a:ln/>
        </p:spPr>
      </p:sp>
      <p:sp>
        <p:nvSpPr>
          <p:cNvPr id="165892"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01802645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p:txBody>
          <a:bodyPr/>
          <a:lstStyle/>
          <a:p>
            <a:pPr>
              <a:defRPr/>
            </a:pPr>
            <a:fld id="{C0C63367-95E8-4ACC-9E74-0C76FBF9B82E}" type="slidenum">
              <a:rPr lang="en-US" smtClean="0"/>
              <a:pPr>
                <a:defRPr/>
              </a:pPr>
              <a:t>177</a:t>
            </a:fld>
            <a:endParaRPr lang="en-US" dirty="0"/>
          </a:p>
        </p:txBody>
      </p:sp>
      <p:sp>
        <p:nvSpPr>
          <p:cNvPr id="165891" name="Rectangle 1026"/>
          <p:cNvSpPr>
            <a:spLocks noGrp="1" noRot="1" noChangeAspect="1" noChangeArrowheads="1" noTextEdit="1"/>
          </p:cNvSpPr>
          <p:nvPr>
            <p:ph type="sldImg"/>
          </p:nvPr>
        </p:nvSpPr>
        <p:spPr>
          <a:ln/>
        </p:spPr>
      </p:sp>
      <p:sp>
        <p:nvSpPr>
          <p:cNvPr id="165892"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60397599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p:txBody>
          <a:bodyPr/>
          <a:lstStyle/>
          <a:p>
            <a:pPr>
              <a:defRPr/>
            </a:pPr>
            <a:fld id="{35576C9D-0508-4321-B64D-0ED5666AD634}" type="slidenum">
              <a:rPr lang="en-US" smtClean="0"/>
              <a:pPr>
                <a:defRPr/>
              </a:pPr>
              <a:t>178</a:t>
            </a:fld>
            <a:endParaRPr lang="en-US" dirty="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527304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17</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52430965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p:txBody>
          <a:bodyPr/>
          <a:lstStyle/>
          <a:p>
            <a:pPr>
              <a:defRPr/>
            </a:pPr>
            <a:fld id="{35576C9D-0508-4321-B64D-0ED5666AD634}" type="slidenum">
              <a:rPr lang="en-US" smtClean="0"/>
              <a:pPr>
                <a:defRPr/>
              </a:pPr>
              <a:t>179</a:t>
            </a:fld>
            <a:endParaRPr lang="en-US" dirty="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7763698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p:txBody>
          <a:bodyPr/>
          <a:lstStyle/>
          <a:p>
            <a:pPr>
              <a:defRPr/>
            </a:pPr>
            <a:fld id="{35576C9D-0508-4321-B64D-0ED5666AD634}" type="slidenum">
              <a:rPr lang="en-US" smtClean="0"/>
              <a:pPr>
                <a:defRPr/>
              </a:pPr>
              <a:t>180</a:t>
            </a:fld>
            <a:endParaRPr lang="en-US" dirty="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56875728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p:txBody>
          <a:bodyPr/>
          <a:lstStyle/>
          <a:p>
            <a:pPr>
              <a:defRPr/>
            </a:pPr>
            <a:fld id="{1F1C5F3F-B220-4A30-A78A-F827E5FBAE54}" type="slidenum">
              <a:rPr lang="en-US" smtClean="0"/>
              <a:pPr>
                <a:defRPr/>
              </a:pPr>
              <a:t>181</a:t>
            </a:fld>
            <a:endParaRPr lang="en-US" dirty="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00240357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p:txBody>
          <a:bodyPr/>
          <a:lstStyle/>
          <a:p>
            <a:pPr>
              <a:defRPr/>
            </a:pPr>
            <a:fld id="{35576C9D-0508-4321-B64D-0ED5666AD634}" type="slidenum">
              <a:rPr lang="en-US" smtClean="0"/>
              <a:pPr>
                <a:defRPr/>
              </a:pPr>
              <a:t>182</a:t>
            </a:fld>
            <a:endParaRPr lang="en-US" dirty="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83067718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p:txBody>
          <a:bodyPr/>
          <a:lstStyle/>
          <a:p>
            <a:pPr>
              <a:defRPr/>
            </a:pPr>
            <a:fld id="{1F1C5F3F-B220-4A30-A78A-F827E5FBAE54}" type="slidenum">
              <a:rPr lang="en-US" smtClean="0"/>
              <a:pPr>
                <a:defRPr/>
              </a:pPr>
              <a:t>183</a:t>
            </a:fld>
            <a:endParaRPr lang="en-US" dirty="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03697056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p:txBody>
          <a:bodyPr/>
          <a:lstStyle/>
          <a:p>
            <a:pPr>
              <a:defRPr/>
            </a:pPr>
            <a:fld id="{24719B16-AA52-4B41-ACCD-683F5605513E}" type="slidenum">
              <a:rPr lang="en-US" smtClean="0"/>
              <a:pPr>
                <a:defRPr/>
              </a:pPr>
              <a:t>184</a:t>
            </a:fld>
            <a:endParaRPr lang="en-US" dirty="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6148686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p>
            <a:pPr>
              <a:defRPr/>
            </a:pPr>
            <a:fld id="{273AC1A1-8C34-4ED4-BD4B-2A340FED98DE}" type="slidenum">
              <a:rPr lang="en-US" smtClean="0"/>
              <a:pPr>
                <a:defRPr/>
              </a:pPr>
              <a:t>185</a:t>
            </a:fld>
            <a:endParaRPr lang="en-US" dirty="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45385478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p>
            <a:pPr>
              <a:defRPr/>
            </a:pPr>
            <a:fld id="{273AC1A1-8C34-4ED4-BD4B-2A340FED98DE}" type="slidenum">
              <a:rPr lang="en-US" smtClean="0"/>
              <a:pPr>
                <a:defRPr/>
              </a:pPr>
              <a:t>186</a:t>
            </a:fld>
            <a:endParaRPr lang="en-US" dirty="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41582320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p>
            <a:pPr>
              <a:defRPr/>
            </a:pPr>
            <a:fld id="{273AC1A1-8C34-4ED4-BD4B-2A340FED98DE}" type="slidenum">
              <a:rPr lang="en-US" smtClean="0"/>
              <a:pPr>
                <a:defRPr/>
              </a:pPr>
              <a:t>187</a:t>
            </a:fld>
            <a:endParaRPr lang="en-US" dirty="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7472219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p>
            <a:pPr>
              <a:defRPr/>
            </a:pPr>
            <a:fld id="{273AC1A1-8C34-4ED4-BD4B-2A340FED98DE}" type="slidenum">
              <a:rPr lang="en-US" smtClean="0"/>
              <a:pPr>
                <a:defRPr/>
              </a:pPr>
              <a:t>188</a:t>
            </a:fld>
            <a:endParaRPr lang="en-US" dirty="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495253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18</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64158087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p>
            <a:pPr>
              <a:defRPr/>
            </a:pPr>
            <a:fld id="{273AC1A1-8C34-4ED4-BD4B-2A340FED98DE}" type="slidenum">
              <a:rPr lang="en-US" smtClean="0"/>
              <a:pPr>
                <a:defRPr/>
              </a:pPr>
              <a:t>189</a:t>
            </a:fld>
            <a:endParaRPr lang="en-US" dirty="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84610166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p>
            <a:pPr>
              <a:defRPr/>
            </a:pPr>
            <a:fld id="{273AC1A1-8C34-4ED4-BD4B-2A340FED98DE}" type="slidenum">
              <a:rPr lang="en-US" smtClean="0"/>
              <a:pPr>
                <a:defRPr/>
              </a:pPr>
              <a:t>190</a:t>
            </a:fld>
            <a:endParaRPr lang="en-US" dirty="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95684020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p>
            <a:pPr>
              <a:defRPr/>
            </a:pPr>
            <a:fld id="{273AC1A1-8C34-4ED4-BD4B-2A340FED98DE}" type="slidenum">
              <a:rPr lang="en-US" smtClean="0"/>
              <a:pPr>
                <a:defRPr/>
              </a:pPr>
              <a:t>191</a:t>
            </a:fld>
            <a:endParaRPr lang="en-US" dirty="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785538131"/>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p>
            <a:pPr>
              <a:defRPr/>
            </a:pPr>
            <a:fld id="{273AC1A1-8C34-4ED4-BD4B-2A340FED98DE}" type="slidenum">
              <a:rPr lang="en-US" smtClean="0"/>
              <a:pPr>
                <a:defRPr/>
              </a:pPr>
              <a:t>192</a:t>
            </a:fld>
            <a:endParaRPr lang="en-US" dirty="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04158553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p>
            <a:pPr>
              <a:defRPr/>
            </a:pPr>
            <a:fld id="{273AC1A1-8C34-4ED4-BD4B-2A340FED98DE}" type="slidenum">
              <a:rPr lang="en-US" smtClean="0"/>
              <a:pPr>
                <a:defRPr/>
              </a:pPr>
              <a:t>193</a:t>
            </a:fld>
            <a:endParaRPr lang="en-US" dirty="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32639176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p>
            <a:pPr>
              <a:defRPr/>
            </a:pPr>
            <a:fld id="{273AC1A1-8C34-4ED4-BD4B-2A340FED98DE}" type="slidenum">
              <a:rPr lang="en-US" smtClean="0"/>
              <a:pPr>
                <a:defRPr/>
              </a:pPr>
              <a:t>194</a:t>
            </a:fld>
            <a:endParaRPr lang="en-US" dirty="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28621466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p>
            <a:pPr>
              <a:defRPr/>
            </a:pPr>
            <a:fld id="{856EA12A-87AE-43F2-8862-0DD8505192B4}" type="slidenum">
              <a:rPr lang="en-US" smtClean="0"/>
              <a:pPr>
                <a:defRPr/>
              </a:pPr>
              <a:t>195</a:t>
            </a:fld>
            <a:endParaRPr lang="en-US" dirty="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4920257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p>
            <a:pPr>
              <a:defRPr/>
            </a:pPr>
            <a:fld id="{856EA12A-87AE-43F2-8862-0DD8505192B4}" type="slidenum">
              <a:rPr lang="en-US" smtClean="0"/>
              <a:pPr>
                <a:defRPr/>
              </a:pPr>
              <a:t>196</a:t>
            </a:fld>
            <a:endParaRPr lang="en-US" dirty="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98225426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p>
            <a:pPr>
              <a:defRPr/>
            </a:pPr>
            <a:fld id="{856EA12A-87AE-43F2-8862-0DD8505192B4}" type="slidenum">
              <a:rPr lang="en-US" smtClean="0"/>
              <a:pPr>
                <a:defRPr/>
              </a:pPr>
              <a:t>197</a:t>
            </a:fld>
            <a:endParaRPr lang="en-US" dirty="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291742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19</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11938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F67A85D2-4A39-4CD6-BAB8-F578F834E35F}" type="slidenum">
              <a:rPr lang="en-US" smtClean="0"/>
              <a:pPr>
                <a:defRPr/>
              </a:pPr>
              <a:t>2</a:t>
            </a:fld>
            <a:endParaRPr lang="en-US"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040813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20</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855047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21</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270423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22</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258443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23</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399251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24</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081580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25</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100369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26</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280758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27</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339489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28</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987007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29</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188919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F67A85D2-4A39-4CD6-BAB8-F578F834E35F}" type="slidenum">
              <a:rPr lang="en-US" smtClean="0"/>
              <a:pPr>
                <a:defRPr/>
              </a:pPr>
              <a:t>3</a:t>
            </a:fld>
            <a:endParaRPr lang="en-US"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395498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30</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273493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31</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86019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32</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873165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33</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0171522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34</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409479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35</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409479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36</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577586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37</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706040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38</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1209488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39</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548699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C9A8E4AC-3D0C-4685-B0C7-8FD3F0BA4400}" type="slidenum">
              <a:rPr lang="en-US" smtClean="0"/>
              <a:pPr>
                <a:defRPr/>
              </a:pPr>
              <a:t>4</a:t>
            </a:fld>
            <a:endParaRPr lang="en-US" dirty="0"/>
          </a:p>
        </p:txBody>
      </p:sp>
      <p:sp>
        <p:nvSpPr>
          <p:cNvPr id="96259" name="Rectangle 1026"/>
          <p:cNvSpPr>
            <a:spLocks noGrp="1" noRot="1" noChangeAspect="1" noChangeArrowheads="1" noTextEdit="1"/>
          </p:cNvSpPr>
          <p:nvPr>
            <p:ph type="sldImg"/>
          </p:nvPr>
        </p:nvSpPr>
        <p:spPr>
          <a:ln/>
        </p:spPr>
      </p:sp>
      <p:sp>
        <p:nvSpPr>
          <p:cNvPr id="96260"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0980245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40</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6365900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41</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858670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42</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2887817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43</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8309386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44</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9257300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45</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595779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46</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6623176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47</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8542578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48</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8360660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49</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81395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C9A8E4AC-3D0C-4685-B0C7-8FD3F0BA4400}" type="slidenum">
              <a:rPr lang="en-US" smtClean="0"/>
              <a:pPr>
                <a:defRPr/>
              </a:pPr>
              <a:t>5</a:t>
            </a:fld>
            <a:endParaRPr lang="en-US" dirty="0"/>
          </a:p>
        </p:txBody>
      </p:sp>
      <p:sp>
        <p:nvSpPr>
          <p:cNvPr id="96259" name="Rectangle 1026"/>
          <p:cNvSpPr>
            <a:spLocks noGrp="1" noRot="1" noChangeAspect="1" noChangeArrowheads="1" noTextEdit="1"/>
          </p:cNvSpPr>
          <p:nvPr>
            <p:ph type="sldImg"/>
          </p:nvPr>
        </p:nvSpPr>
        <p:spPr>
          <a:ln/>
        </p:spPr>
      </p:sp>
      <p:sp>
        <p:nvSpPr>
          <p:cNvPr id="96260"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8319877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ECB96CEA-EB83-4887-8496-A3BECA22C727}" type="slidenum">
              <a:rPr lang="en-US" smtClean="0"/>
              <a:pPr>
                <a:defRPr/>
              </a:pPr>
              <a:t>50</a:t>
            </a:fld>
            <a:endParaRPr lang="en-US" dirty="0"/>
          </a:p>
        </p:txBody>
      </p:sp>
      <p:sp>
        <p:nvSpPr>
          <p:cNvPr id="109571" name="Rectangle 1026"/>
          <p:cNvSpPr>
            <a:spLocks noGrp="1" noRot="1" noChangeAspect="1" noChangeArrowheads="1" noTextEdit="1"/>
          </p:cNvSpPr>
          <p:nvPr>
            <p:ph type="sldImg"/>
          </p:nvPr>
        </p:nvSpPr>
        <p:spPr>
          <a:ln/>
        </p:spPr>
      </p:sp>
      <p:sp>
        <p:nvSpPr>
          <p:cNvPr id="109572"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315342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ECB96CEA-EB83-4887-8496-A3BECA22C727}" type="slidenum">
              <a:rPr lang="en-US" smtClean="0"/>
              <a:pPr>
                <a:defRPr/>
              </a:pPr>
              <a:t>51</a:t>
            </a:fld>
            <a:endParaRPr lang="en-US" dirty="0"/>
          </a:p>
        </p:txBody>
      </p:sp>
      <p:sp>
        <p:nvSpPr>
          <p:cNvPr id="109571" name="Rectangle 1026"/>
          <p:cNvSpPr>
            <a:spLocks noGrp="1" noRot="1" noChangeAspect="1" noChangeArrowheads="1" noTextEdit="1"/>
          </p:cNvSpPr>
          <p:nvPr>
            <p:ph type="sldImg"/>
          </p:nvPr>
        </p:nvSpPr>
        <p:spPr>
          <a:ln/>
        </p:spPr>
      </p:sp>
      <p:sp>
        <p:nvSpPr>
          <p:cNvPr id="109572"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8856643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ECB96CEA-EB83-4887-8496-A3BECA22C727}" type="slidenum">
              <a:rPr lang="en-US" smtClean="0"/>
              <a:pPr>
                <a:defRPr/>
              </a:pPr>
              <a:t>52</a:t>
            </a:fld>
            <a:endParaRPr lang="en-US" dirty="0"/>
          </a:p>
        </p:txBody>
      </p:sp>
      <p:sp>
        <p:nvSpPr>
          <p:cNvPr id="109571" name="Rectangle 1026"/>
          <p:cNvSpPr>
            <a:spLocks noGrp="1" noRot="1" noChangeAspect="1" noChangeArrowheads="1" noTextEdit="1"/>
          </p:cNvSpPr>
          <p:nvPr>
            <p:ph type="sldImg"/>
          </p:nvPr>
        </p:nvSpPr>
        <p:spPr>
          <a:ln/>
        </p:spPr>
      </p:sp>
      <p:sp>
        <p:nvSpPr>
          <p:cNvPr id="109572"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4210354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ECB96CEA-EB83-4887-8496-A3BECA22C727}" type="slidenum">
              <a:rPr lang="en-US" smtClean="0"/>
              <a:pPr>
                <a:defRPr/>
              </a:pPr>
              <a:t>53</a:t>
            </a:fld>
            <a:endParaRPr lang="en-US" dirty="0"/>
          </a:p>
        </p:txBody>
      </p:sp>
      <p:sp>
        <p:nvSpPr>
          <p:cNvPr id="109571" name="Rectangle 1026"/>
          <p:cNvSpPr>
            <a:spLocks noGrp="1" noRot="1" noChangeAspect="1" noChangeArrowheads="1" noTextEdit="1"/>
          </p:cNvSpPr>
          <p:nvPr>
            <p:ph type="sldImg"/>
          </p:nvPr>
        </p:nvSpPr>
        <p:spPr>
          <a:ln/>
        </p:spPr>
      </p:sp>
      <p:sp>
        <p:nvSpPr>
          <p:cNvPr id="109572"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3153422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BC33A601-6C13-441B-95DD-359E3F347D90}" type="slidenum">
              <a:rPr lang="en-US" smtClean="0"/>
              <a:pPr>
                <a:defRPr/>
              </a:pPr>
              <a:t>60</a:t>
            </a:fld>
            <a:endParaRPr lang="en-US" dirty="0"/>
          </a:p>
        </p:txBody>
      </p:sp>
      <p:sp>
        <p:nvSpPr>
          <p:cNvPr id="110595" name="Rectangle 1026"/>
          <p:cNvSpPr>
            <a:spLocks noGrp="1" noRot="1" noChangeAspect="1" noChangeArrowheads="1" noTextEdit="1"/>
          </p:cNvSpPr>
          <p:nvPr>
            <p:ph type="sldImg"/>
          </p:nvPr>
        </p:nvSpPr>
        <p:spPr>
          <a:ln/>
        </p:spPr>
      </p:sp>
      <p:sp>
        <p:nvSpPr>
          <p:cNvPr id="11059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0647673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BC33A601-6C13-441B-95DD-359E3F347D90}" type="slidenum">
              <a:rPr lang="en-US" smtClean="0"/>
              <a:pPr>
                <a:defRPr/>
              </a:pPr>
              <a:t>61</a:t>
            </a:fld>
            <a:endParaRPr lang="en-US" dirty="0"/>
          </a:p>
        </p:txBody>
      </p:sp>
      <p:sp>
        <p:nvSpPr>
          <p:cNvPr id="110595" name="Rectangle 1026"/>
          <p:cNvSpPr>
            <a:spLocks noGrp="1" noRot="1" noChangeAspect="1" noChangeArrowheads="1" noTextEdit="1"/>
          </p:cNvSpPr>
          <p:nvPr>
            <p:ph type="sldImg"/>
          </p:nvPr>
        </p:nvSpPr>
        <p:spPr>
          <a:ln/>
        </p:spPr>
      </p:sp>
      <p:sp>
        <p:nvSpPr>
          <p:cNvPr id="11059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8043819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BC33A601-6C13-441B-95DD-359E3F347D90}" type="slidenum">
              <a:rPr lang="en-US" smtClean="0"/>
              <a:pPr>
                <a:defRPr/>
              </a:pPr>
              <a:t>62</a:t>
            </a:fld>
            <a:endParaRPr lang="en-US" dirty="0"/>
          </a:p>
        </p:txBody>
      </p:sp>
      <p:sp>
        <p:nvSpPr>
          <p:cNvPr id="110595" name="Rectangle 1026"/>
          <p:cNvSpPr>
            <a:spLocks noGrp="1" noRot="1" noChangeAspect="1" noChangeArrowheads="1" noTextEdit="1"/>
          </p:cNvSpPr>
          <p:nvPr>
            <p:ph type="sldImg"/>
          </p:nvPr>
        </p:nvSpPr>
        <p:spPr>
          <a:ln/>
        </p:spPr>
      </p:sp>
      <p:sp>
        <p:nvSpPr>
          <p:cNvPr id="11059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1588155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BC33A601-6C13-441B-95DD-359E3F347D90}" type="slidenum">
              <a:rPr lang="en-US" smtClean="0"/>
              <a:pPr>
                <a:defRPr/>
              </a:pPr>
              <a:t>63</a:t>
            </a:fld>
            <a:endParaRPr lang="en-US" dirty="0"/>
          </a:p>
        </p:txBody>
      </p:sp>
      <p:sp>
        <p:nvSpPr>
          <p:cNvPr id="110595" name="Rectangle 1026"/>
          <p:cNvSpPr>
            <a:spLocks noGrp="1" noRot="1" noChangeAspect="1" noChangeArrowheads="1" noTextEdit="1"/>
          </p:cNvSpPr>
          <p:nvPr>
            <p:ph type="sldImg"/>
          </p:nvPr>
        </p:nvSpPr>
        <p:spPr>
          <a:ln/>
        </p:spPr>
      </p:sp>
      <p:sp>
        <p:nvSpPr>
          <p:cNvPr id="11059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7548992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BC33A601-6C13-441B-95DD-359E3F347D90}" type="slidenum">
              <a:rPr lang="en-US" smtClean="0"/>
              <a:pPr>
                <a:defRPr/>
              </a:pPr>
              <a:t>64</a:t>
            </a:fld>
            <a:endParaRPr lang="en-US" dirty="0"/>
          </a:p>
        </p:txBody>
      </p:sp>
      <p:sp>
        <p:nvSpPr>
          <p:cNvPr id="110595" name="Rectangle 1026"/>
          <p:cNvSpPr>
            <a:spLocks noGrp="1" noRot="1" noChangeAspect="1" noChangeArrowheads="1" noTextEdit="1"/>
          </p:cNvSpPr>
          <p:nvPr>
            <p:ph type="sldImg"/>
          </p:nvPr>
        </p:nvSpPr>
        <p:spPr>
          <a:ln/>
        </p:spPr>
      </p:sp>
      <p:sp>
        <p:nvSpPr>
          <p:cNvPr id="11059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3766378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BC33A601-6C13-441B-95DD-359E3F347D90}" type="slidenum">
              <a:rPr lang="en-US" smtClean="0"/>
              <a:pPr>
                <a:defRPr/>
              </a:pPr>
              <a:t>65</a:t>
            </a:fld>
            <a:endParaRPr lang="en-US" dirty="0"/>
          </a:p>
        </p:txBody>
      </p:sp>
      <p:sp>
        <p:nvSpPr>
          <p:cNvPr id="110595" name="Rectangle 1026"/>
          <p:cNvSpPr>
            <a:spLocks noGrp="1" noRot="1" noChangeAspect="1" noChangeArrowheads="1" noTextEdit="1"/>
          </p:cNvSpPr>
          <p:nvPr>
            <p:ph type="sldImg"/>
          </p:nvPr>
        </p:nvSpPr>
        <p:spPr>
          <a:ln/>
        </p:spPr>
      </p:sp>
      <p:sp>
        <p:nvSpPr>
          <p:cNvPr id="11059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650804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6</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1104108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BC33A601-6C13-441B-95DD-359E3F347D90}" type="slidenum">
              <a:rPr lang="en-US" smtClean="0"/>
              <a:pPr>
                <a:defRPr/>
              </a:pPr>
              <a:t>66</a:t>
            </a:fld>
            <a:endParaRPr lang="en-US" dirty="0"/>
          </a:p>
        </p:txBody>
      </p:sp>
      <p:sp>
        <p:nvSpPr>
          <p:cNvPr id="110595" name="Rectangle 1026"/>
          <p:cNvSpPr>
            <a:spLocks noGrp="1" noRot="1" noChangeAspect="1" noChangeArrowheads="1" noTextEdit="1"/>
          </p:cNvSpPr>
          <p:nvPr>
            <p:ph type="sldImg"/>
          </p:nvPr>
        </p:nvSpPr>
        <p:spPr>
          <a:ln/>
        </p:spPr>
      </p:sp>
      <p:sp>
        <p:nvSpPr>
          <p:cNvPr id="11059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583244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BC33A601-6C13-441B-95DD-359E3F347D90}" type="slidenum">
              <a:rPr lang="en-US" smtClean="0"/>
              <a:pPr>
                <a:defRPr/>
              </a:pPr>
              <a:t>67</a:t>
            </a:fld>
            <a:endParaRPr lang="en-US" dirty="0"/>
          </a:p>
        </p:txBody>
      </p:sp>
      <p:sp>
        <p:nvSpPr>
          <p:cNvPr id="110595" name="Rectangle 1026"/>
          <p:cNvSpPr>
            <a:spLocks noGrp="1" noRot="1" noChangeAspect="1" noChangeArrowheads="1" noTextEdit="1"/>
          </p:cNvSpPr>
          <p:nvPr>
            <p:ph type="sldImg"/>
          </p:nvPr>
        </p:nvSpPr>
        <p:spPr>
          <a:ln/>
        </p:spPr>
      </p:sp>
      <p:sp>
        <p:nvSpPr>
          <p:cNvPr id="11059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5041680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BC33A601-6C13-441B-95DD-359E3F347D90}" type="slidenum">
              <a:rPr lang="en-US" smtClean="0"/>
              <a:pPr>
                <a:defRPr/>
              </a:pPr>
              <a:t>68</a:t>
            </a:fld>
            <a:endParaRPr lang="en-US" dirty="0"/>
          </a:p>
        </p:txBody>
      </p:sp>
      <p:sp>
        <p:nvSpPr>
          <p:cNvPr id="110595" name="Rectangle 1026"/>
          <p:cNvSpPr>
            <a:spLocks noGrp="1" noRot="1" noChangeAspect="1" noChangeArrowheads="1" noTextEdit="1"/>
          </p:cNvSpPr>
          <p:nvPr>
            <p:ph type="sldImg"/>
          </p:nvPr>
        </p:nvSpPr>
        <p:spPr>
          <a:ln/>
        </p:spPr>
      </p:sp>
      <p:sp>
        <p:nvSpPr>
          <p:cNvPr id="11059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1110092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C01A0616-0E0E-438D-B471-35BE87D62D87}" type="slidenum">
              <a:rPr lang="en-US" smtClean="0"/>
              <a:pPr>
                <a:defRPr/>
              </a:pPr>
              <a:t>69</a:t>
            </a:fld>
            <a:endParaRPr lang="en-US" dirty="0"/>
          </a:p>
        </p:txBody>
      </p:sp>
      <p:sp>
        <p:nvSpPr>
          <p:cNvPr id="115715" name="Rectangle 1026"/>
          <p:cNvSpPr>
            <a:spLocks noGrp="1" noRot="1" noChangeAspect="1" noChangeArrowheads="1" noTextEdit="1"/>
          </p:cNvSpPr>
          <p:nvPr>
            <p:ph type="sldImg"/>
          </p:nvPr>
        </p:nvSpPr>
        <p:spPr>
          <a:ln/>
        </p:spPr>
      </p:sp>
      <p:sp>
        <p:nvSpPr>
          <p:cNvPr id="11571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5946823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C01A0616-0E0E-438D-B471-35BE87D62D87}" type="slidenum">
              <a:rPr lang="en-US" smtClean="0"/>
              <a:pPr>
                <a:defRPr/>
              </a:pPr>
              <a:t>70</a:t>
            </a:fld>
            <a:endParaRPr lang="en-US" dirty="0"/>
          </a:p>
        </p:txBody>
      </p:sp>
      <p:sp>
        <p:nvSpPr>
          <p:cNvPr id="115715" name="Rectangle 1026"/>
          <p:cNvSpPr>
            <a:spLocks noGrp="1" noRot="1" noChangeAspect="1" noChangeArrowheads="1" noTextEdit="1"/>
          </p:cNvSpPr>
          <p:nvPr>
            <p:ph type="sldImg"/>
          </p:nvPr>
        </p:nvSpPr>
        <p:spPr>
          <a:ln/>
        </p:spPr>
      </p:sp>
      <p:sp>
        <p:nvSpPr>
          <p:cNvPr id="11571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2012897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C01A0616-0E0E-438D-B471-35BE87D62D87}" type="slidenum">
              <a:rPr lang="en-US" smtClean="0"/>
              <a:pPr>
                <a:defRPr/>
              </a:pPr>
              <a:t>71</a:t>
            </a:fld>
            <a:endParaRPr lang="en-US" dirty="0"/>
          </a:p>
        </p:txBody>
      </p:sp>
      <p:sp>
        <p:nvSpPr>
          <p:cNvPr id="115715" name="Rectangle 1026"/>
          <p:cNvSpPr>
            <a:spLocks noGrp="1" noRot="1" noChangeAspect="1" noChangeArrowheads="1" noTextEdit="1"/>
          </p:cNvSpPr>
          <p:nvPr>
            <p:ph type="sldImg"/>
          </p:nvPr>
        </p:nvSpPr>
        <p:spPr>
          <a:ln/>
        </p:spPr>
      </p:sp>
      <p:sp>
        <p:nvSpPr>
          <p:cNvPr id="11571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6368161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C01A0616-0E0E-438D-B471-35BE87D62D87}" type="slidenum">
              <a:rPr lang="en-US" smtClean="0"/>
              <a:pPr>
                <a:defRPr/>
              </a:pPr>
              <a:t>72</a:t>
            </a:fld>
            <a:endParaRPr lang="en-US" dirty="0"/>
          </a:p>
        </p:txBody>
      </p:sp>
      <p:sp>
        <p:nvSpPr>
          <p:cNvPr id="115715" name="Rectangle 1026"/>
          <p:cNvSpPr>
            <a:spLocks noGrp="1" noRot="1" noChangeAspect="1" noChangeArrowheads="1" noTextEdit="1"/>
          </p:cNvSpPr>
          <p:nvPr>
            <p:ph type="sldImg"/>
          </p:nvPr>
        </p:nvSpPr>
        <p:spPr>
          <a:ln/>
        </p:spPr>
      </p:sp>
      <p:sp>
        <p:nvSpPr>
          <p:cNvPr id="11571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8753123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AAC66B71-D69E-42A2-901E-540E52D45C5E}" type="slidenum">
              <a:rPr lang="en-US" smtClean="0"/>
              <a:pPr>
                <a:defRPr/>
              </a:pPr>
              <a:t>73</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3448115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AAC66B71-D69E-42A2-901E-540E52D45C5E}" type="slidenum">
              <a:rPr lang="en-US" smtClean="0"/>
              <a:pPr>
                <a:defRPr/>
              </a:pPr>
              <a:t>74</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7281542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AAC66B71-D69E-42A2-901E-540E52D45C5E}" type="slidenum">
              <a:rPr lang="en-US" smtClean="0"/>
              <a:pPr>
                <a:defRPr/>
              </a:pPr>
              <a:t>75</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45444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7</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6166279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AAC66B71-D69E-42A2-901E-540E52D45C5E}" type="slidenum">
              <a:rPr lang="en-US" smtClean="0"/>
              <a:pPr>
                <a:defRPr/>
              </a:pPr>
              <a:t>76</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1467607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AAC66B71-D69E-42A2-901E-540E52D45C5E}" type="slidenum">
              <a:rPr lang="en-US" smtClean="0"/>
              <a:pPr>
                <a:defRPr/>
              </a:pPr>
              <a:t>77</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2459134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AAC66B71-D69E-42A2-901E-540E52D45C5E}" type="slidenum">
              <a:rPr lang="en-US" smtClean="0"/>
              <a:pPr>
                <a:defRPr/>
              </a:pPr>
              <a:t>78</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5107692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AAC66B71-D69E-42A2-901E-540E52D45C5E}" type="slidenum">
              <a:rPr lang="en-US" smtClean="0"/>
              <a:pPr>
                <a:defRPr/>
              </a:pPr>
              <a:t>79</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2212260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AAC66B71-D69E-42A2-901E-540E52D45C5E}" type="slidenum">
              <a:rPr lang="en-US" smtClean="0"/>
              <a:pPr>
                <a:defRPr/>
              </a:pPr>
              <a:t>80</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5762942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2489F23E-BB9D-4D9F-A2A7-7E148986E211}" type="slidenum">
              <a:rPr lang="en-US" smtClean="0"/>
              <a:pPr>
                <a:defRPr/>
              </a:pPr>
              <a:t>81</a:t>
            </a:fld>
            <a:endParaRPr lang="en-US" dirty="0"/>
          </a:p>
        </p:txBody>
      </p:sp>
      <p:sp>
        <p:nvSpPr>
          <p:cNvPr id="119811" name="Rectangle 1026"/>
          <p:cNvSpPr>
            <a:spLocks noGrp="1" noRot="1" noChangeAspect="1" noChangeArrowheads="1" noTextEdit="1"/>
          </p:cNvSpPr>
          <p:nvPr>
            <p:ph type="sldImg"/>
          </p:nvPr>
        </p:nvSpPr>
        <p:spPr>
          <a:ln/>
        </p:spPr>
      </p:sp>
      <p:sp>
        <p:nvSpPr>
          <p:cNvPr id="119812"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1666002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a:defRPr/>
            </a:pPr>
            <a:fld id="{2C3A3457-5041-4517-9D04-01BAE577E25D}" type="slidenum">
              <a:rPr lang="en-US" smtClean="0"/>
              <a:pPr>
                <a:defRPr/>
              </a:pPr>
              <a:t>82</a:t>
            </a:fld>
            <a:endParaRPr lang="en-US" dirty="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5767831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a:defRPr/>
            </a:pPr>
            <a:fld id="{8F228F64-7E37-47D1-B294-E3A3D2659C2E}" type="slidenum">
              <a:rPr lang="en-US" smtClean="0"/>
              <a:pPr>
                <a:defRPr/>
              </a:pPr>
              <a:t>83</a:t>
            </a:fld>
            <a:endParaRPr lang="en-US" dirty="0"/>
          </a:p>
        </p:txBody>
      </p:sp>
      <p:sp>
        <p:nvSpPr>
          <p:cNvPr id="121859" name="Rectangle 1026"/>
          <p:cNvSpPr>
            <a:spLocks noGrp="1" noRot="1" noChangeAspect="1" noChangeArrowheads="1" noTextEdit="1"/>
          </p:cNvSpPr>
          <p:nvPr>
            <p:ph type="sldImg"/>
          </p:nvPr>
        </p:nvSpPr>
        <p:spPr>
          <a:ln/>
        </p:spPr>
      </p:sp>
      <p:sp>
        <p:nvSpPr>
          <p:cNvPr id="121860"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862720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a:defRPr/>
            </a:pPr>
            <a:fld id="{8F228F64-7E37-47D1-B294-E3A3D2659C2E}" type="slidenum">
              <a:rPr lang="en-US" smtClean="0"/>
              <a:pPr>
                <a:defRPr/>
              </a:pPr>
              <a:t>84</a:t>
            </a:fld>
            <a:endParaRPr lang="en-US" dirty="0"/>
          </a:p>
        </p:txBody>
      </p:sp>
      <p:sp>
        <p:nvSpPr>
          <p:cNvPr id="121859" name="Rectangle 1026"/>
          <p:cNvSpPr>
            <a:spLocks noGrp="1" noRot="1" noChangeAspect="1" noChangeArrowheads="1" noTextEdit="1"/>
          </p:cNvSpPr>
          <p:nvPr>
            <p:ph type="sldImg"/>
          </p:nvPr>
        </p:nvSpPr>
        <p:spPr>
          <a:ln/>
        </p:spPr>
      </p:sp>
      <p:sp>
        <p:nvSpPr>
          <p:cNvPr id="121860"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6308034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91EB1454-24AF-4E74-86AE-0BE21C1BFB9B}" type="slidenum">
              <a:rPr lang="en-US" smtClean="0"/>
              <a:pPr>
                <a:defRPr/>
              </a:pPr>
              <a:t>85</a:t>
            </a:fld>
            <a:endParaRPr lang="en-US" dirty="0"/>
          </a:p>
        </p:txBody>
      </p:sp>
      <p:sp>
        <p:nvSpPr>
          <p:cNvPr id="122883" name="Rectangle 1026"/>
          <p:cNvSpPr>
            <a:spLocks noGrp="1" noRot="1" noChangeAspect="1" noChangeArrowheads="1" noTextEdit="1"/>
          </p:cNvSpPr>
          <p:nvPr>
            <p:ph type="sldImg"/>
          </p:nvPr>
        </p:nvSpPr>
        <p:spPr>
          <a:ln/>
        </p:spPr>
      </p:sp>
      <p:sp>
        <p:nvSpPr>
          <p:cNvPr id="122884"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14207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8</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0952096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pPr>
              <a:defRPr/>
            </a:pPr>
            <a:fld id="{4B7E2233-B90B-46F5-B521-32EC29A06627}" type="slidenum">
              <a:rPr lang="en-US" smtClean="0"/>
              <a:pPr>
                <a:defRPr/>
              </a:pPr>
              <a:t>86</a:t>
            </a:fld>
            <a:endParaRPr lang="en-US"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6751653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p>
            <a:pPr>
              <a:defRPr/>
            </a:pPr>
            <a:fld id="{A5E2C720-6BAC-4D07-837C-2AE54B4740FA}" type="slidenum">
              <a:rPr lang="en-US" smtClean="0"/>
              <a:pPr>
                <a:defRPr/>
              </a:pPr>
              <a:t>87</a:t>
            </a:fld>
            <a:endParaRPr lang="en-US" dirty="0"/>
          </a:p>
        </p:txBody>
      </p:sp>
      <p:sp>
        <p:nvSpPr>
          <p:cNvPr id="124931" name="Rectangle 1026"/>
          <p:cNvSpPr>
            <a:spLocks noGrp="1" noRot="1" noChangeAspect="1" noChangeArrowheads="1" noTextEdit="1"/>
          </p:cNvSpPr>
          <p:nvPr>
            <p:ph type="sldImg"/>
          </p:nvPr>
        </p:nvSpPr>
        <p:spPr>
          <a:ln/>
        </p:spPr>
      </p:sp>
      <p:sp>
        <p:nvSpPr>
          <p:cNvPr id="124932"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1011668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A803832D-C729-4037-B4B0-DE438BBBD1C9}" type="slidenum">
              <a:rPr lang="en-US" smtClean="0"/>
              <a:pPr>
                <a:defRPr/>
              </a:pPr>
              <a:t>88</a:t>
            </a:fld>
            <a:endParaRPr lang="en-US" dirty="0"/>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1063431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A803832D-C729-4037-B4B0-DE438BBBD1C9}" type="slidenum">
              <a:rPr lang="en-US" smtClean="0"/>
              <a:pPr>
                <a:defRPr/>
              </a:pPr>
              <a:t>89</a:t>
            </a:fld>
            <a:endParaRPr lang="en-US" dirty="0"/>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3251539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A803832D-C729-4037-B4B0-DE438BBBD1C9}" type="slidenum">
              <a:rPr lang="en-US" smtClean="0"/>
              <a:pPr>
                <a:defRPr/>
              </a:pPr>
              <a:t>90</a:t>
            </a:fld>
            <a:endParaRPr lang="en-US" dirty="0"/>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7310455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A803832D-C729-4037-B4B0-DE438BBBD1C9}" type="slidenum">
              <a:rPr lang="en-US" smtClean="0"/>
              <a:pPr>
                <a:defRPr/>
              </a:pPr>
              <a:t>91</a:t>
            </a:fld>
            <a:endParaRPr lang="en-US" dirty="0"/>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0235567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A803832D-C729-4037-B4B0-DE438BBBD1C9}" type="slidenum">
              <a:rPr lang="en-US" smtClean="0"/>
              <a:pPr>
                <a:defRPr/>
              </a:pPr>
              <a:t>92</a:t>
            </a:fld>
            <a:endParaRPr lang="en-US" dirty="0"/>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0614768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A803832D-C729-4037-B4B0-DE438BBBD1C9}" type="slidenum">
              <a:rPr lang="en-US" smtClean="0"/>
              <a:pPr>
                <a:defRPr/>
              </a:pPr>
              <a:t>93</a:t>
            </a:fld>
            <a:endParaRPr lang="en-US" dirty="0"/>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9986795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A803832D-C729-4037-B4B0-DE438BBBD1C9}" type="slidenum">
              <a:rPr lang="en-US" smtClean="0"/>
              <a:pPr>
                <a:defRPr/>
              </a:pPr>
              <a:t>94</a:t>
            </a:fld>
            <a:endParaRPr lang="en-US" dirty="0"/>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3104513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A803832D-C729-4037-B4B0-DE438BBBD1C9}" type="slidenum">
              <a:rPr lang="en-US" smtClean="0"/>
              <a:pPr>
                <a:defRPr/>
              </a:pPr>
              <a:t>95</a:t>
            </a:fld>
            <a:endParaRPr lang="en-US" dirty="0"/>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005749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A3E261F2-DC79-4D00-A07F-07DFC1C2C1EC}" type="slidenum">
              <a:rPr lang="en-US" smtClean="0"/>
              <a:pPr>
                <a:defRPr/>
              </a:pPr>
              <a:t>9</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9248022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A803832D-C729-4037-B4B0-DE438BBBD1C9}" type="slidenum">
              <a:rPr lang="en-US" smtClean="0"/>
              <a:pPr>
                <a:defRPr/>
              </a:pPr>
              <a:t>96</a:t>
            </a:fld>
            <a:endParaRPr lang="en-US" dirty="0"/>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7651703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A803832D-C729-4037-B4B0-DE438BBBD1C9}" type="slidenum">
              <a:rPr lang="en-US" smtClean="0"/>
              <a:pPr>
                <a:defRPr/>
              </a:pPr>
              <a:t>97</a:t>
            </a:fld>
            <a:endParaRPr lang="en-US" dirty="0"/>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09269547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A803832D-C729-4037-B4B0-DE438BBBD1C9}" type="slidenum">
              <a:rPr lang="en-US" smtClean="0"/>
              <a:pPr>
                <a:defRPr/>
              </a:pPr>
              <a:t>98</a:t>
            </a:fld>
            <a:endParaRPr lang="en-US" dirty="0"/>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3115929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A803832D-C729-4037-B4B0-DE438BBBD1C9}" type="slidenum">
              <a:rPr lang="en-US" smtClean="0"/>
              <a:pPr>
                <a:defRPr/>
              </a:pPr>
              <a:t>99</a:t>
            </a:fld>
            <a:endParaRPr lang="en-US" dirty="0"/>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0026443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A803832D-C729-4037-B4B0-DE438BBBD1C9}" type="slidenum">
              <a:rPr lang="en-US" smtClean="0"/>
              <a:pPr>
                <a:defRPr/>
              </a:pPr>
              <a:t>100</a:t>
            </a:fld>
            <a:endParaRPr lang="en-US" dirty="0"/>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0985442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A803832D-C729-4037-B4B0-DE438BBBD1C9}" type="slidenum">
              <a:rPr lang="en-US" smtClean="0"/>
              <a:pPr>
                <a:defRPr/>
              </a:pPr>
              <a:t>101</a:t>
            </a:fld>
            <a:endParaRPr lang="en-US" dirty="0"/>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54992675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A803832D-C729-4037-B4B0-DE438BBBD1C9}" type="slidenum">
              <a:rPr lang="en-US" smtClean="0"/>
              <a:pPr>
                <a:defRPr/>
              </a:pPr>
              <a:t>102</a:t>
            </a:fld>
            <a:endParaRPr lang="en-US" dirty="0"/>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77023070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A803832D-C729-4037-B4B0-DE438BBBD1C9}" type="slidenum">
              <a:rPr lang="en-US" smtClean="0"/>
              <a:pPr>
                <a:defRPr/>
              </a:pPr>
              <a:t>103</a:t>
            </a:fld>
            <a:endParaRPr lang="en-US" dirty="0"/>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87133550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A803832D-C729-4037-B4B0-DE438BBBD1C9}" type="slidenum">
              <a:rPr lang="en-US" smtClean="0"/>
              <a:pPr>
                <a:defRPr/>
              </a:pPr>
              <a:t>104</a:t>
            </a:fld>
            <a:endParaRPr lang="en-US" dirty="0"/>
          </a:p>
        </p:txBody>
      </p:sp>
      <p:sp>
        <p:nvSpPr>
          <p:cNvPr id="131075" name="Rectangle 1026"/>
          <p:cNvSpPr>
            <a:spLocks noGrp="1" noRot="1" noChangeAspect="1" noChangeArrowheads="1" noTextEdit="1"/>
          </p:cNvSpPr>
          <p:nvPr>
            <p:ph type="sldImg"/>
          </p:nvPr>
        </p:nvSpPr>
        <p:spPr>
          <a:ln/>
        </p:spPr>
      </p:sp>
      <p:sp>
        <p:nvSpPr>
          <p:cNvPr id="13107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60657928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4C188467-1D4E-4B36-94E3-C4BBCDA67E75}" type="slidenum">
              <a:rPr lang="en-US" smtClean="0"/>
              <a:pPr>
                <a:defRPr/>
              </a:pPr>
              <a:t>105</a:t>
            </a:fld>
            <a:endParaRPr lang="en-US" dirty="0"/>
          </a:p>
        </p:txBody>
      </p:sp>
      <p:sp>
        <p:nvSpPr>
          <p:cNvPr id="130051" name="Rectangle 1026"/>
          <p:cNvSpPr>
            <a:spLocks noGrp="1" noRot="1" noChangeAspect="1" noChangeArrowheads="1" noTextEdit="1"/>
          </p:cNvSpPr>
          <p:nvPr>
            <p:ph type="sldImg"/>
          </p:nvPr>
        </p:nvSpPr>
        <p:spPr>
          <a:ln/>
        </p:spPr>
      </p:sp>
      <p:sp>
        <p:nvSpPr>
          <p:cNvPr id="130052"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43886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eaLnBrk="0" hangingPunct="0">
                <a:defRPr/>
              </a:pPr>
              <a:endParaRPr lang="en-US" dirty="0">
                <a:latin typeface="CopprplGoth Bd BT" pitchFamily="34" charset="0"/>
                <a:cs typeface="+mn-cs"/>
              </a:endParaRPr>
            </a:p>
          </p:txBody>
        </p:sp>
        <p:sp>
          <p:nvSpPr>
            <p:cNvPr id="6"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eaLnBrk="0" hangingPunct="0">
                <a:defRPr/>
              </a:pPr>
              <a:endParaRPr lang="en-US" dirty="0">
                <a:latin typeface="CopprplGoth Bd BT" pitchFamily="34" charset="0"/>
                <a:cs typeface="+mn-cs"/>
              </a:endParaRPr>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eaLnBrk="0" hangingPunct="0">
                <a:defRPr/>
              </a:pPr>
              <a:endParaRPr lang="en-US" dirty="0">
                <a:latin typeface="CopprplGoth Bd BT" pitchFamily="34" charset="0"/>
                <a:cs typeface="+mn-cs"/>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eaLnBrk="0" hangingPunct="0">
                <a:defRPr/>
              </a:pPr>
              <a:endParaRPr lang="en-US" dirty="0">
                <a:latin typeface="CopprplGoth Bd BT" pitchFamily="34" charset="0"/>
                <a:cs typeface="+mn-cs"/>
              </a:endParaRPr>
            </a:p>
          </p:txBody>
        </p:sp>
      </p:grpSp>
      <p:sp>
        <p:nvSpPr>
          <p:cNvPr id="4103" name="Rectangle 7"/>
          <p:cNvSpPr>
            <a:spLocks noGrp="1" noChangeArrowheads="1"/>
          </p:cNvSpPr>
          <p:nvPr>
            <p:ph type="ctrTitle" sz="quarter"/>
          </p:nvPr>
        </p:nvSpPr>
        <p:spPr bwMode="auto">
          <a:xfrm>
            <a:off x="685800" y="1447800"/>
            <a:ext cx="7772400" cy="1143000"/>
          </a:xfrm>
          <a:prstGeom prst="rect">
            <a:avLst/>
          </a:prstGeom>
          <a:noFill/>
          <a:ln>
            <a:miter lim="800000"/>
            <a:headEnd/>
            <a:tailEnd/>
          </a:ln>
        </p:spPr>
        <p:txBody>
          <a:bodyPr vert="horz" wrap="square" lIns="92075" tIns="46038" rIns="92075" bIns="46038" numCol="1" anchor="b" anchorCtr="0" compatLnSpc="1">
            <a:prstTxWarp prst="textNoShape">
              <a:avLst/>
            </a:prstTxWarp>
          </a:bodyPr>
          <a:lstStyle>
            <a:lvl1pPr>
              <a:defRPr/>
            </a:lvl1pPr>
          </a:lstStyle>
          <a:p>
            <a:r>
              <a:rPr lang="en-US"/>
              <a:t>Click to edit Master title style</a:t>
            </a:r>
          </a:p>
        </p:txBody>
      </p:sp>
      <p:sp>
        <p:nvSpPr>
          <p:cNvPr id="4104" name="Rectangle 8"/>
          <p:cNvSpPr>
            <a:spLocks noGrp="1" noChangeArrowheads="1"/>
          </p:cNvSpPr>
          <p:nvPr>
            <p:ph type="subTitle" sz="quarter" idx="1"/>
          </p:nvPr>
        </p:nvSpPr>
        <p:spPr bwMode="auto">
          <a:xfrm>
            <a:off x="1371600" y="3733800"/>
            <a:ext cx="6400800" cy="1752600"/>
          </a:xfrm>
          <a:prstGeom prst="rect">
            <a:avLst/>
          </a:prstGeom>
          <a:noFill/>
          <a:ln>
            <a:miter lim="800000"/>
            <a:headEnd/>
            <a:tailEnd/>
          </a:ln>
        </p:spPr>
        <p:txBody>
          <a:bodyPr vert="horz" wrap="square" lIns="92075" tIns="46038" rIns="92075" bIns="46038" numCol="1" anchor="t" anchorCtr="0" compatLnSpc="1">
            <a:prstTxWarp prst="textNoShape">
              <a:avLst/>
            </a:prstTxWarp>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bwMode="auto">
          <a:xfrm>
            <a:off x="685800" y="63246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eaLnBrk="0" hangingPunct="0">
              <a:defRPr sz="1400">
                <a:latin typeface="Arial" charset="0"/>
                <a:cs typeface="+mn-cs"/>
              </a:defRPr>
            </a:lvl1pPr>
          </a:lstStyle>
          <a:p>
            <a:pPr>
              <a:defRPr/>
            </a:pPr>
            <a:endParaRPr lang="en-US" dirty="0"/>
          </a:p>
        </p:txBody>
      </p:sp>
      <p:sp>
        <p:nvSpPr>
          <p:cNvPr id="10" name="Rectangle 10"/>
          <p:cNvSpPr>
            <a:spLocks noGrp="1" noChangeArrowheads="1"/>
          </p:cNvSpPr>
          <p:nvPr>
            <p:ph type="ftr" sz="quarter" idx="11"/>
          </p:nvPr>
        </p:nvSpPr>
        <p:spPr bwMode="auto">
          <a:xfrm>
            <a:off x="3124200" y="6324600"/>
            <a:ext cx="28956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ctr" eaLnBrk="0" hangingPunct="0">
              <a:defRPr sz="1400">
                <a:latin typeface="Arial" charset="0"/>
                <a:cs typeface="+mn-cs"/>
              </a:defRPr>
            </a:lvl1pPr>
          </a:lstStyle>
          <a:p>
            <a:pPr>
              <a:defRPr/>
            </a:pPr>
            <a:endParaRPr lang="en-US" dirty="0"/>
          </a:p>
        </p:txBody>
      </p:sp>
      <p:sp>
        <p:nvSpPr>
          <p:cNvPr id="11" name="Rectangle 11"/>
          <p:cNvSpPr>
            <a:spLocks noGrp="1" noChangeArrowheads="1"/>
          </p:cNvSpPr>
          <p:nvPr>
            <p:ph type="sldNum" sz="quarter" idx="12"/>
          </p:nvPr>
        </p:nvSpPr>
        <p:spPr bwMode="auto">
          <a:xfrm>
            <a:off x="6553200" y="63246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0" hangingPunct="0">
              <a:defRPr sz="1400">
                <a:latin typeface="Arial" charset="0"/>
                <a:cs typeface="+mn-cs"/>
              </a:defRPr>
            </a:lvl1pPr>
          </a:lstStyle>
          <a:p>
            <a:pPr>
              <a:defRPr/>
            </a:pPr>
            <a:fld id="{CF2C3E13-3121-466E-97CB-97B4E80412A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457200" y="990600"/>
            <a:ext cx="8153400" cy="1600200"/>
            <a:chOff x="288" y="625"/>
            <a:chExt cx="5136" cy="1008"/>
          </a:xfrm>
        </p:grpSpPr>
        <p:sp>
          <p:nvSpPr>
            <p:cNvPr id="3075"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eaLnBrk="0" hangingPunct="0">
                <a:defRPr/>
              </a:pPr>
              <a:endParaRPr lang="en-US" dirty="0">
                <a:latin typeface="CopprplGoth Bd BT" pitchFamily="34" charset="0"/>
                <a:cs typeface="+mn-cs"/>
              </a:endParaRPr>
            </a:p>
          </p:txBody>
        </p:sp>
        <p:sp>
          <p:nvSpPr>
            <p:cNvPr id="3076"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eaLnBrk="0" hangingPunct="0">
                <a:defRPr/>
              </a:pPr>
              <a:endParaRPr lang="en-US" dirty="0">
                <a:latin typeface="CopprplGoth Bd BT" pitchFamily="34" charset="0"/>
                <a:cs typeface="+mn-cs"/>
              </a:endParaRPr>
            </a:p>
          </p:txBody>
        </p:sp>
        <p:sp>
          <p:nvSpPr>
            <p:cNvPr id="3077"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eaLnBrk="0" hangingPunct="0">
                <a:defRPr/>
              </a:pPr>
              <a:endParaRPr lang="en-US" dirty="0">
                <a:latin typeface="CopprplGoth Bd BT" pitchFamily="34" charset="0"/>
                <a:cs typeface="+mn-cs"/>
              </a:endParaRPr>
            </a:p>
          </p:txBody>
        </p:sp>
        <p:sp>
          <p:nvSpPr>
            <p:cNvPr id="3078"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eaLnBrk="0" hangingPunct="0">
                <a:defRPr/>
              </a:pPr>
              <a:endParaRPr lang="en-US" dirty="0">
                <a:latin typeface="CopprplGoth Bd BT" pitchFamily="34" charset="0"/>
                <a:cs typeface="+mn-cs"/>
              </a:endParaRPr>
            </a:p>
          </p:txBody>
        </p:sp>
      </p:grpSp>
      <p:grpSp>
        <p:nvGrpSpPr>
          <p:cNvPr id="2051" name="Group 12"/>
          <p:cNvGrpSpPr>
            <a:grpSpLocks/>
          </p:cNvGrpSpPr>
          <p:nvPr/>
        </p:nvGrpSpPr>
        <p:grpSpPr bwMode="auto">
          <a:xfrm>
            <a:off x="457200" y="4724400"/>
            <a:ext cx="8153400" cy="1600200"/>
            <a:chOff x="288" y="625"/>
            <a:chExt cx="5136" cy="1008"/>
          </a:xfrm>
        </p:grpSpPr>
        <p:sp>
          <p:nvSpPr>
            <p:cNvPr id="3085" name="Arc 1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eaLnBrk="0" hangingPunct="0">
                <a:defRPr/>
              </a:pPr>
              <a:endParaRPr lang="en-US" dirty="0">
                <a:latin typeface="CopprplGoth Bd BT" pitchFamily="34" charset="0"/>
                <a:cs typeface="+mn-cs"/>
              </a:endParaRPr>
            </a:p>
          </p:txBody>
        </p:sp>
        <p:sp>
          <p:nvSpPr>
            <p:cNvPr id="3086" name="Arc 1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eaLnBrk="0" hangingPunct="0">
                <a:defRPr/>
              </a:pPr>
              <a:endParaRPr lang="en-US" dirty="0">
                <a:latin typeface="CopprplGoth Bd BT" pitchFamily="34" charset="0"/>
                <a:cs typeface="+mn-cs"/>
              </a:endParaRPr>
            </a:p>
          </p:txBody>
        </p:sp>
        <p:sp>
          <p:nvSpPr>
            <p:cNvPr id="3087" name="Arc 1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eaLnBrk="0" hangingPunct="0">
                <a:defRPr/>
              </a:pPr>
              <a:endParaRPr lang="en-US" dirty="0">
                <a:latin typeface="CopprplGoth Bd BT" pitchFamily="34" charset="0"/>
                <a:cs typeface="+mn-cs"/>
              </a:endParaRPr>
            </a:p>
          </p:txBody>
        </p:sp>
        <p:sp>
          <p:nvSpPr>
            <p:cNvPr id="3088" name="AutoShape 1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eaLnBrk="0" hangingPunct="0">
                <a:defRPr/>
              </a:pPr>
              <a:endParaRPr lang="en-US" dirty="0">
                <a:latin typeface="CopprplGoth Bd BT" pitchFamily="34" charset="0"/>
                <a:cs typeface="+mn-cs"/>
              </a:endParaRPr>
            </a:p>
          </p:txBody>
        </p:sp>
      </p:grpSp>
    </p:spTree>
  </p:cSld>
  <p:clrMap bg1="dk2" tx1="lt1" bg2="dk1" tx2="lt2" accent1="accent1" accent2="accent2" accent3="accent3" accent4="accent4" accent5="accent5" accent6="accent6" hlink="hlink" folHlink="folHlink"/>
  <p:sldLayoutIdLst>
    <p:sldLayoutId id="2147484344"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1.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1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36.xml"/><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1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54.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5.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6.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7.xml"/><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8.xml"/><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9.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1.xml"/><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2.xml"/><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3.xml"/><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4.xml"/><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5.xml"/><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66.xml"/><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67.xml"/><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68.xml"/><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990600" y="2133600"/>
            <a:ext cx="7543800" cy="12192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4400" dirty="0">
                <a:latin typeface="Staccato222 BT" pitchFamily="66" charset="0"/>
              </a:rPr>
              <a:t>Shadow Fire Promotions, Inc.</a:t>
            </a:r>
          </a:p>
          <a:p>
            <a:pPr algn="ctr" eaLnBrk="0" hangingPunct="0">
              <a:spcBef>
                <a:spcPct val="50000"/>
              </a:spcBef>
            </a:pPr>
            <a:r>
              <a:rPr lang="en-US" sz="2000" dirty="0">
                <a:latin typeface="Benguiat Bk BT" pitchFamily="18" charset="0"/>
              </a:rPr>
              <a:t>YOUR CHICAGO SOURCE FOR WRESTLING™</a:t>
            </a:r>
            <a:endParaRPr lang="en-US" sz="4400" dirty="0">
              <a:latin typeface="Benguiat Bk BT" pitchFamily="18" charset="0"/>
            </a:endParaRPr>
          </a:p>
        </p:txBody>
      </p:sp>
      <p:sp>
        <p:nvSpPr>
          <p:cNvPr id="4099" name="Text Box 4"/>
          <p:cNvSpPr txBox="1">
            <a:spLocks noChangeArrowheads="1"/>
          </p:cNvSpPr>
          <p:nvPr/>
        </p:nvSpPr>
        <p:spPr bwMode="auto">
          <a:xfrm>
            <a:off x="3505200" y="4495800"/>
            <a:ext cx="2286000" cy="307777"/>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1400" dirty="0">
                <a:latin typeface="Benguiat Bk BT" pitchFamily="18" charset="0"/>
              </a:rPr>
              <a:t>2023 Catalogue </a:t>
            </a:r>
          </a:p>
        </p:txBody>
      </p:sp>
      <p:sp>
        <p:nvSpPr>
          <p:cNvPr id="4100" name="Line 5"/>
          <p:cNvSpPr>
            <a:spLocks noChangeShapeType="1"/>
          </p:cNvSpPr>
          <p:nvPr/>
        </p:nvSpPr>
        <p:spPr bwMode="auto">
          <a:xfrm>
            <a:off x="2057400" y="3276600"/>
            <a:ext cx="5410200" cy="0"/>
          </a:xfrm>
          <a:prstGeom prst="line">
            <a:avLst/>
          </a:prstGeom>
          <a:noFill/>
          <a:ln w="12700">
            <a:solidFill>
              <a:schemeClr val="tx1"/>
            </a:solidFill>
            <a:round/>
            <a:headEnd type="none" w="sm" len="sm"/>
            <a:tailEnd type="none" w="sm" len="sm"/>
          </a:ln>
        </p:spPr>
        <p:txBody>
          <a:bodyPr wrap="none" anchor="ctr"/>
          <a:lstStyle/>
          <a:p>
            <a:endParaRPr lang="en-GB" dirty="0"/>
          </a:p>
        </p:txBody>
      </p:sp>
      <p:sp>
        <p:nvSpPr>
          <p:cNvPr id="4101" name="Text Box 7"/>
          <p:cNvSpPr txBox="1">
            <a:spLocks noChangeArrowheads="1"/>
          </p:cNvSpPr>
          <p:nvPr/>
        </p:nvSpPr>
        <p:spPr bwMode="auto">
          <a:xfrm>
            <a:off x="3048000" y="4876800"/>
            <a:ext cx="3276599" cy="461665"/>
          </a:xfrm>
          <a:prstGeom prst="rect">
            <a:avLst/>
          </a:prstGeom>
          <a:noFill/>
          <a:ln w="12700">
            <a:noFill/>
            <a:miter lim="800000"/>
            <a:headEnd type="none" w="sm" len="sm"/>
            <a:tailEnd type="none" w="sm" len="sm"/>
          </a:ln>
        </p:spPr>
        <p:txBody>
          <a:bodyPr wrap="square">
            <a:spAutoFit/>
          </a:bodyPr>
          <a:lstStyle/>
          <a:p>
            <a:pPr eaLnBrk="0" hangingPunct="0"/>
            <a:r>
              <a:rPr lang="en-US" dirty="0">
                <a:latin typeface="Staccato222 BT" pitchFamily="66" charset="0"/>
              </a:rPr>
              <a:t>http://www.sfpincchicago.com</a:t>
            </a:r>
          </a:p>
        </p:txBody>
      </p:sp>
      <p:sp>
        <p:nvSpPr>
          <p:cNvPr id="2" name="TextBox 1"/>
          <p:cNvSpPr txBox="1"/>
          <p:nvPr/>
        </p:nvSpPr>
        <p:spPr>
          <a:xfrm>
            <a:off x="455556" y="6306112"/>
            <a:ext cx="8087470" cy="461665"/>
          </a:xfrm>
          <a:prstGeom prst="rect">
            <a:avLst/>
          </a:prstGeom>
          <a:noFill/>
        </p:spPr>
        <p:txBody>
          <a:bodyPr wrap="none" rtlCol="0">
            <a:spAutoFit/>
          </a:bodyPr>
          <a:lstStyle/>
          <a:p>
            <a:r>
              <a:rPr lang="en-US" dirty="0">
                <a:latin typeface="Staccato222 BT" panose="03090702030407020403" pitchFamily="66" charset="0"/>
              </a:rPr>
              <a:t>Proud life member of the Cauliflower Alley Club “The Ring of Friendship”</a:t>
            </a:r>
            <a:endParaRPr lang="en-GB" dirty="0">
              <a:latin typeface="Staccato222 BT" panose="03090702030407020403" pitchFamily="66" charset="0"/>
            </a:endParaRPr>
          </a:p>
        </p:txBody>
      </p:sp>
      <p:pic>
        <p:nvPicPr>
          <p:cNvPr id="6" name="Picture 5" descr="Veteran Owned Business">
            <a:extLst>
              <a:ext uri="{FF2B5EF4-FFF2-40B4-BE49-F238E27FC236}">
                <a16:creationId xmlns:a16="http://schemas.microsoft.com/office/drawing/2014/main" id="{C9621B4B-6C46-4A27-85A3-5EACDB1F9E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6604" y="5667375"/>
            <a:ext cx="660202" cy="660202"/>
          </a:xfrm>
          <a:prstGeom prst="rect">
            <a:avLst/>
          </a:prstGeom>
        </p:spPr>
      </p:pic>
      <p:pic>
        <p:nvPicPr>
          <p:cNvPr id="12" name="Picture 11" descr="United States Marine Corps">
            <a:extLst>
              <a:ext uri="{FF2B5EF4-FFF2-40B4-BE49-F238E27FC236}">
                <a16:creationId xmlns:a16="http://schemas.microsoft.com/office/drawing/2014/main" id="{0AF5DAA0-B346-40E2-BE71-ED3FEF6D4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8437" y="5640336"/>
            <a:ext cx="754043" cy="754043"/>
          </a:xfrm>
          <a:prstGeom prst="rect">
            <a:avLst/>
          </a:prstGeom>
        </p:spPr>
      </p:pic>
    </p:spTree>
    <p:extLst>
      <p:ext uri="{BB962C8B-B14F-4D97-AF65-F5344CB8AC3E}">
        <p14:creationId xmlns:p14="http://schemas.microsoft.com/office/powerpoint/2010/main" val="330050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342900" y="1866900"/>
            <a:ext cx="4038600" cy="3657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90000"/>
              </a:lnSpc>
              <a:buFontTx/>
              <a:buNone/>
            </a:pPr>
            <a:r>
              <a:rPr lang="en-US" sz="1400" u="sng" dirty="0">
                <a:latin typeface="Benguiat Bk BT" pitchFamily="18" charset="0"/>
              </a:rPr>
              <a:t>WWF Superstar Series:</a:t>
            </a:r>
          </a:p>
          <a:p>
            <a:pPr>
              <a:buNone/>
            </a:pPr>
            <a:r>
              <a:rPr lang="en-US" sz="1200" dirty="0">
                <a:latin typeface="Benguiat Bk BT" pitchFamily="18" charset="0"/>
              </a:rPr>
              <a:t>Battle of the WWF Superstars</a:t>
            </a:r>
            <a:r>
              <a:rPr lang="en-US" sz="1200" baseline="30000" dirty="0">
                <a:latin typeface="Benguiat Bk BT" pitchFamily="18" charset="0"/>
              </a:rPr>
              <a:t>+</a:t>
            </a:r>
          </a:p>
          <a:p>
            <a:pPr>
              <a:buNone/>
            </a:pPr>
            <a:r>
              <a:rPr lang="en-US" sz="1200" dirty="0">
                <a:latin typeface="Benguiat Bk BT" pitchFamily="18" charset="0"/>
              </a:rPr>
              <a:t>2nd Annual Battle of the WWF Superstars</a:t>
            </a:r>
            <a:r>
              <a:rPr lang="en-US" sz="1200" baseline="30000" dirty="0">
                <a:latin typeface="Benguiat Bk BT" pitchFamily="18" charset="0"/>
              </a:rPr>
              <a:t>+</a:t>
            </a:r>
          </a:p>
          <a:p>
            <a:pPr>
              <a:buNone/>
            </a:pPr>
            <a:r>
              <a:rPr lang="en-US" sz="1200" dirty="0">
                <a:latin typeface="Benguiat Bk BT" pitchFamily="18" charset="0"/>
              </a:rPr>
              <a:t>1992 Battle of the WWF Superstars</a:t>
            </a:r>
            <a:r>
              <a:rPr lang="en-US" sz="1200" baseline="30000" dirty="0">
                <a:latin typeface="Benguiat Bk BT" pitchFamily="18" charset="0"/>
              </a:rPr>
              <a:t>+</a:t>
            </a:r>
          </a:p>
          <a:p>
            <a:pPr>
              <a:buNone/>
            </a:pPr>
            <a:r>
              <a:rPr lang="en-US" sz="1200" dirty="0">
                <a:latin typeface="Benguiat Bk BT" pitchFamily="18" charset="0"/>
              </a:rPr>
              <a:t>Before They Were WWF Superstars</a:t>
            </a:r>
          </a:p>
          <a:p>
            <a:pPr>
              <a:lnSpc>
                <a:spcPct val="90000"/>
              </a:lnSpc>
              <a:buNone/>
            </a:pPr>
            <a:r>
              <a:rPr lang="en-US" sz="1200" dirty="0">
                <a:latin typeface="Benguiat Bk BT" pitchFamily="18" charset="0"/>
              </a:rPr>
              <a:t>Shawn Michaels: Best Hits From The Heartbreak Kid</a:t>
            </a:r>
            <a:r>
              <a:rPr lang="en-US" sz="1200" baseline="30000" dirty="0">
                <a:latin typeface="Benguiat Bk BT" pitchFamily="18" charset="0"/>
              </a:rPr>
              <a:t>+</a:t>
            </a:r>
          </a:p>
          <a:p>
            <a:pPr>
              <a:lnSpc>
                <a:spcPct val="90000"/>
              </a:lnSpc>
              <a:buNone/>
            </a:pPr>
            <a:r>
              <a:rPr lang="en-US" sz="1200" dirty="0">
                <a:latin typeface="Benguiat Bk BT" pitchFamily="18" charset="0"/>
              </a:rPr>
              <a:t>Shawn Michaels: From the Vault</a:t>
            </a:r>
          </a:p>
          <a:p>
            <a:pPr>
              <a:lnSpc>
                <a:spcPct val="90000"/>
              </a:lnSpc>
              <a:buNone/>
            </a:pPr>
            <a:r>
              <a:rPr lang="en-US" sz="1200" dirty="0">
                <a:latin typeface="Benguiat Bk BT" pitchFamily="18" charset="0"/>
              </a:rPr>
              <a:t>Shawn Michaels: Boyhood Dream</a:t>
            </a:r>
          </a:p>
          <a:p>
            <a:pPr>
              <a:lnSpc>
                <a:spcPct val="90000"/>
              </a:lnSpc>
              <a:buNone/>
            </a:pPr>
            <a:r>
              <a:rPr lang="en-US" sz="1200" dirty="0">
                <a:latin typeface="Benguiat Bk BT" pitchFamily="18" charset="0"/>
              </a:rPr>
              <a:t>The Shawn Michaels Story: Heartbreak &amp; Triumph</a:t>
            </a:r>
          </a:p>
          <a:p>
            <a:pPr>
              <a:lnSpc>
                <a:spcPct val="90000"/>
              </a:lnSpc>
              <a:buNone/>
            </a:pPr>
            <a:r>
              <a:rPr lang="en-US" sz="1200" dirty="0">
                <a:latin typeface="Benguiat Bk BT" pitchFamily="18" charset="0"/>
              </a:rPr>
              <a:t>Shawn Michaels: My Story</a:t>
            </a:r>
          </a:p>
          <a:p>
            <a:pPr>
              <a:lnSpc>
                <a:spcPct val="90000"/>
              </a:lnSpc>
              <a:buNone/>
            </a:pPr>
            <a:r>
              <a:rPr lang="en-US" sz="1200" dirty="0">
                <a:latin typeface="Benguiat Bk BT" pitchFamily="18" charset="0"/>
              </a:rPr>
              <a:t>Shawn Michaels: My Journey</a:t>
            </a:r>
          </a:p>
          <a:p>
            <a:pPr>
              <a:lnSpc>
                <a:spcPct val="90000"/>
              </a:lnSpc>
              <a:buNone/>
            </a:pPr>
            <a:r>
              <a:rPr lang="en-US" sz="1200" dirty="0">
                <a:latin typeface="Benguiat Bk BT" pitchFamily="18" charset="0"/>
              </a:rPr>
              <a:t>Shawn Michaels: Mr. WrestleMania </a:t>
            </a:r>
          </a:p>
          <a:p>
            <a:pPr>
              <a:lnSpc>
                <a:spcPct val="90000"/>
              </a:lnSpc>
              <a:buNone/>
            </a:pPr>
            <a:r>
              <a:rPr lang="en-US" sz="1200" dirty="0">
                <a:latin typeface="Benguiat Bk BT" pitchFamily="18" charset="0"/>
              </a:rPr>
              <a:t>Shawn Michaels: The Showstopper Unreleased</a:t>
            </a:r>
          </a:p>
          <a:p>
            <a:pPr>
              <a:lnSpc>
                <a:spcPct val="90000"/>
              </a:lnSpc>
              <a:buNone/>
            </a:pPr>
            <a:r>
              <a:rPr lang="en-US" sz="1200" dirty="0">
                <a:latin typeface="Benguiat Bk BT" pitchFamily="18" charset="0"/>
              </a:rPr>
              <a:t>The Kliq Rules </a:t>
            </a:r>
          </a:p>
          <a:p>
            <a:pPr>
              <a:lnSpc>
                <a:spcPct val="90000"/>
              </a:lnSpc>
              <a:buNone/>
            </a:pPr>
            <a:endParaRPr lang="en-US" sz="1400" dirty="0">
              <a:latin typeface="Benguiat Bk BT" pitchFamily="18" charset="0"/>
            </a:endParaRPr>
          </a:p>
        </p:txBody>
      </p:sp>
      <p:sp>
        <p:nvSpPr>
          <p:cNvPr id="7172" name="Rectangle 4"/>
          <p:cNvSpPr>
            <a:spLocks noGrp="1" noChangeArrowheads="1"/>
          </p:cNvSpPr>
          <p:nvPr>
            <p:ph type="body" sz="half" idx="2"/>
          </p:nvPr>
        </p:nvSpPr>
        <p:spPr bwMode="auto">
          <a:xfrm>
            <a:off x="4648200" y="1828800"/>
            <a:ext cx="4191000" cy="3733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400" u="sng" dirty="0">
                <a:latin typeface="Benguiat Bk BT" pitchFamily="18" charset="0"/>
              </a:rPr>
              <a:t>WWF Superstar Series:</a:t>
            </a:r>
            <a:endParaRPr lang="en-US" sz="1400" dirty="0"/>
          </a:p>
          <a:p>
            <a:pPr>
              <a:buNone/>
            </a:pPr>
            <a:r>
              <a:rPr lang="en-US" sz="1200" dirty="0">
                <a:latin typeface="Benguiat Bk BT" pitchFamily="18" charset="0"/>
              </a:rPr>
              <a:t>Paul Bearer’s Hits from the Crypt</a:t>
            </a:r>
            <a:r>
              <a:rPr lang="en-US" sz="1200" baseline="30000" dirty="0">
                <a:latin typeface="Benguiat Bk BT" pitchFamily="18" charset="0"/>
              </a:rPr>
              <a:t>+</a:t>
            </a:r>
          </a:p>
          <a:p>
            <a:pPr>
              <a:buNone/>
            </a:pPr>
            <a:r>
              <a:rPr lang="en-US" sz="1200" dirty="0">
                <a:latin typeface="Benguiat Bk BT" pitchFamily="18" charset="0"/>
              </a:rPr>
              <a:t>Undertaker: He Buries Them Alive!</a:t>
            </a:r>
            <a:r>
              <a:rPr lang="en-US" sz="1200" baseline="30000" dirty="0">
                <a:latin typeface="Benguiat Bk BT" pitchFamily="18" charset="0"/>
              </a:rPr>
              <a:t>+</a:t>
            </a:r>
          </a:p>
          <a:p>
            <a:pPr>
              <a:buFontTx/>
              <a:buNone/>
            </a:pPr>
            <a:r>
              <a:rPr lang="en-US" sz="1200" dirty="0">
                <a:latin typeface="Benguiat Bk BT" pitchFamily="18" charset="0"/>
              </a:rPr>
              <a:t>Undertaker: The Phenom</a:t>
            </a:r>
            <a:r>
              <a:rPr lang="en-US" sz="1200" baseline="30000" dirty="0">
                <a:latin typeface="Benguiat Bk BT" pitchFamily="18" charset="0"/>
              </a:rPr>
              <a:t>+</a:t>
            </a:r>
          </a:p>
          <a:p>
            <a:pPr>
              <a:buNone/>
            </a:pPr>
            <a:r>
              <a:rPr lang="en-US" sz="1200" dirty="0">
                <a:latin typeface="Benguiat Bk BT" pitchFamily="18" charset="0"/>
              </a:rPr>
              <a:t>Undertaker: This Is My Yard*</a:t>
            </a:r>
          </a:p>
          <a:p>
            <a:pPr>
              <a:buNone/>
            </a:pPr>
            <a:r>
              <a:rPr lang="en-US" sz="1200" dirty="0">
                <a:latin typeface="Benguiat Bk BT" pitchFamily="18" charset="0"/>
              </a:rPr>
              <a:t>Tombstone: History of the Undertaker</a:t>
            </a:r>
          </a:p>
          <a:p>
            <a:pPr>
              <a:buNone/>
            </a:pPr>
            <a:r>
              <a:rPr lang="en-US" sz="1200" dirty="0">
                <a:latin typeface="Benguiat Bk BT" pitchFamily="18" charset="0"/>
              </a:rPr>
              <a:t>Undertaker 15-0</a:t>
            </a:r>
          </a:p>
          <a:p>
            <a:pPr>
              <a:buNone/>
            </a:pPr>
            <a:r>
              <a:rPr lang="en-US" sz="1200" dirty="0">
                <a:latin typeface="Benguiat Bk BT" pitchFamily="18" charset="0"/>
              </a:rPr>
              <a:t>The Undertaker's Deadliest Matches </a:t>
            </a:r>
          </a:p>
          <a:p>
            <a:pPr>
              <a:buFontTx/>
              <a:buNone/>
            </a:pPr>
            <a:r>
              <a:rPr lang="en-US" sz="1200" dirty="0">
                <a:latin typeface="Benguiat Bk BT" pitchFamily="18" charset="0"/>
              </a:rPr>
              <a:t>Undertaker: The Streak</a:t>
            </a:r>
          </a:p>
          <a:p>
            <a:pPr>
              <a:buClr>
                <a:srgbClr val="FFCC66"/>
              </a:buClr>
              <a:buNone/>
            </a:pPr>
            <a:r>
              <a:rPr lang="en-US" sz="1200" dirty="0">
                <a:latin typeface="Benguiat Bk BT" pitchFamily="18" charset="0"/>
              </a:rPr>
              <a:t>Undertaker: The Last Ride</a:t>
            </a:r>
          </a:p>
          <a:p>
            <a:pPr>
              <a:buClr>
                <a:srgbClr val="FFCC66"/>
              </a:buClr>
              <a:buNone/>
            </a:pPr>
            <a:r>
              <a:rPr lang="en-US" sz="1200" dirty="0">
                <a:latin typeface="Benguiat Bk BT" pitchFamily="18" charset="0"/>
              </a:rPr>
              <a:t>Rey Mysterio: 619</a:t>
            </a:r>
          </a:p>
          <a:p>
            <a:pPr>
              <a:buFontTx/>
              <a:buNone/>
            </a:pPr>
            <a:r>
              <a:rPr lang="en-US" sz="1200" dirty="0">
                <a:latin typeface="Benguiat Bk BT" pitchFamily="18" charset="0"/>
              </a:rPr>
              <a:t>Rey Mysterio: The Biggest Little Man</a:t>
            </a:r>
          </a:p>
          <a:p>
            <a:pPr>
              <a:buNone/>
            </a:pPr>
            <a:r>
              <a:rPr lang="en-US" sz="1200" dirty="0">
                <a:latin typeface="Benguiat Bk BT" pitchFamily="18" charset="0"/>
              </a:rPr>
              <a:t>RVD: One of a Kind</a:t>
            </a:r>
          </a:p>
          <a:p>
            <a:pPr>
              <a:buNone/>
            </a:pPr>
            <a:r>
              <a:rPr lang="en-US" sz="1200" dirty="0">
                <a:latin typeface="Benguiat Bk BT" pitchFamily="18" charset="0"/>
              </a:rPr>
              <a:t>The Twisted Disturbed Life of Kane</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174" name="Text Box 12"/>
          <p:cNvSpPr txBox="1">
            <a:spLocks noChangeArrowheads="1"/>
          </p:cNvSpPr>
          <p:nvPr/>
        </p:nvSpPr>
        <p:spPr bwMode="auto">
          <a:xfrm>
            <a:off x="0" y="6442500"/>
            <a:ext cx="2005549" cy="461665"/>
          </a:xfrm>
          <a:prstGeom prst="rect">
            <a:avLst/>
          </a:prstGeom>
          <a:noFill/>
          <a:ln w="12700">
            <a:noFill/>
            <a:miter lim="800000"/>
            <a:headEnd type="none" w="sm" len="sm"/>
            <a:tailEnd type="none" w="sm" len="sm"/>
          </a:ln>
        </p:spPr>
        <p:txBody>
          <a:bodyPr wrap="none">
            <a:spAutoFit/>
          </a:bodyPr>
          <a:lstStyle/>
          <a:p>
            <a:r>
              <a:rPr lang="en-US" sz="1200" dirty="0">
                <a:latin typeface="Benguiat Bk BT" pitchFamily="18" charset="0"/>
              </a:rPr>
              <a:t>*Available on DVD &amp; VHS</a:t>
            </a:r>
          </a:p>
          <a:p>
            <a:r>
              <a:rPr lang="en-US" sz="1200" dirty="0">
                <a:latin typeface="Benguiat Bk BT" pitchFamily="18" charset="0"/>
              </a:rPr>
              <a:t>+Coliseum Video</a:t>
            </a:r>
          </a:p>
        </p:txBody>
      </p:sp>
      <p:sp>
        <p:nvSpPr>
          <p:cNvPr id="7" name="TextBox 6"/>
          <p:cNvSpPr txBox="1"/>
          <p:nvPr/>
        </p:nvSpPr>
        <p:spPr>
          <a:xfrm>
            <a:off x="8693166" y="6519445"/>
            <a:ext cx="450834"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10</a:t>
            </a:fld>
            <a:endParaRPr lang="en-GB" sz="1400" dirty="0">
              <a:latin typeface="Benguiat Bk BT" pitchFamily="18" charset="0"/>
            </a:endParaRPr>
          </a:p>
        </p:txBody>
      </p:sp>
      <p:sp>
        <p:nvSpPr>
          <p:cNvPr id="2" name="TextBox 1">
            <a:extLst>
              <a:ext uri="{FF2B5EF4-FFF2-40B4-BE49-F238E27FC236}">
                <a16:creationId xmlns:a16="http://schemas.microsoft.com/office/drawing/2014/main" id="{ACF71CC1-F21E-9FE6-49D3-E99A65817991}"/>
              </a:ext>
            </a:extLst>
          </p:cNvPr>
          <p:cNvSpPr txBox="1"/>
          <p:nvPr/>
        </p:nvSpPr>
        <p:spPr>
          <a:xfrm>
            <a:off x="1981200" y="5943600"/>
            <a:ext cx="4443845" cy="523220"/>
          </a:xfrm>
          <a:prstGeom prst="rect">
            <a:avLst/>
          </a:prstGeom>
          <a:noFill/>
        </p:spPr>
        <p:txBody>
          <a:bodyPr wrap="none" rtlCol="0">
            <a:spAutoFit/>
          </a:bodyPr>
          <a:lstStyle/>
          <a:p>
            <a:r>
              <a:rPr lang="en-GB" sz="2800" dirty="0">
                <a:solidFill>
                  <a:schemeClr val="accent1">
                    <a:lumMod val="75000"/>
                  </a:schemeClr>
                </a:solidFill>
                <a:latin typeface="Staccato222 BT" pitchFamily="66" charset="0"/>
              </a:rPr>
              <a:t>Not seeing what you like?  Ask us!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bwMode="auto">
          <a:xfrm>
            <a:off x="2895600" y="304800"/>
            <a:ext cx="54102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solidFill>
                  <a:srgbClr val="FFFFFF"/>
                </a:solidFill>
                <a:latin typeface="Staccato222 BT" pitchFamily="66" charset="0"/>
              </a:rPr>
              <a:t>Pro Wrestling Guerrilla</a:t>
            </a:r>
            <a:br>
              <a:rPr lang="en-US" sz="3600" dirty="0">
                <a:solidFill>
                  <a:srgbClr val="FFFFFF"/>
                </a:solidFill>
                <a:latin typeface="Staccato222 BT" pitchFamily="66" charset="0"/>
              </a:rPr>
            </a:br>
            <a:r>
              <a:rPr lang="en-US" sz="3600" dirty="0">
                <a:solidFill>
                  <a:srgbClr val="FFFFFF"/>
                </a:solidFill>
                <a:latin typeface="Staccato222 BT" pitchFamily="66" charset="0"/>
              </a:rPr>
              <a:t>(PWG)</a:t>
            </a:r>
          </a:p>
        </p:txBody>
      </p:sp>
      <p:sp>
        <p:nvSpPr>
          <p:cNvPr id="41987" name="Rectangle 5"/>
          <p:cNvSpPr>
            <a:spLocks noGrp="1" noChangeArrowheads="1"/>
          </p:cNvSpPr>
          <p:nvPr>
            <p:ph type="body" sz="half" idx="1"/>
          </p:nvPr>
        </p:nvSpPr>
        <p:spPr bwMode="auto">
          <a:xfrm>
            <a:off x="304800" y="1828800"/>
            <a:ext cx="3581400" cy="38100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sz="1400" dirty="0">
                <a:latin typeface="Benguiat Bk BT" pitchFamily="18" charset="0"/>
              </a:rPr>
              <a:t>Fear</a:t>
            </a:r>
          </a:p>
          <a:p>
            <a:pPr>
              <a:buNone/>
            </a:pPr>
            <a:r>
              <a:rPr lang="en-US" sz="1400" dirty="0">
                <a:latin typeface="Benguiat Bk BT" pitchFamily="18" charset="0"/>
              </a:rPr>
              <a:t>Free Admission (Just Kidding)</a:t>
            </a:r>
          </a:p>
          <a:p>
            <a:pPr>
              <a:buFontTx/>
              <a:buNone/>
            </a:pPr>
            <a:r>
              <a:rPr lang="en-GB" sz="1400" dirty="0">
                <a:latin typeface="Benguiat Bk BT" pitchFamily="18" charset="0"/>
              </a:rPr>
              <a:t>Death to All But Metal 2012</a:t>
            </a:r>
          </a:p>
          <a:p>
            <a:pPr>
              <a:buNone/>
            </a:pPr>
            <a:r>
              <a:rPr lang="en-GB" sz="1400" dirty="0">
                <a:latin typeface="Benguiat Bk BT" pitchFamily="18" charset="0"/>
              </a:rPr>
              <a:t>Roger Dorn Night</a:t>
            </a:r>
          </a:p>
          <a:p>
            <a:pPr>
              <a:buFontTx/>
              <a:buNone/>
            </a:pPr>
            <a:r>
              <a:rPr lang="en-GB" sz="1400" dirty="0">
                <a:latin typeface="Benguiat Bk BT" pitchFamily="18" charset="0"/>
              </a:rPr>
              <a:t>Dio! </a:t>
            </a:r>
          </a:p>
          <a:p>
            <a:pPr>
              <a:buNone/>
            </a:pPr>
            <a:r>
              <a:rPr lang="en-GB" sz="1400" dirty="0">
                <a:latin typeface="Benguiat Bk BT" pitchFamily="18" charset="0"/>
              </a:rPr>
              <a:t>Holy Diver Down</a:t>
            </a:r>
          </a:p>
          <a:p>
            <a:pPr>
              <a:buFontTx/>
              <a:buNone/>
            </a:pPr>
            <a:r>
              <a:rPr lang="en-US" sz="1400" dirty="0">
                <a:latin typeface="Benguiat Bk BT" pitchFamily="18" charset="0"/>
              </a:rPr>
              <a:t>Cyanide</a:t>
            </a:r>
          </a:p>
          <a:p>
            <a:pPr>
              <a:buNone/>
            </a:pPr>
            <a:r>
              <a:rPr lang="en-GB" sz="1400" dirty="0">
                <a:latin typeface="Benguiat Bk BT" pitchFamily="18" charset="0"/>
              </a:rPr>
              <a:t>Taste the Radness</a:t>
            </a:r>
          </a:p>
          <a:p>
            <a:pPr>
              <a:buNone/>
            </a:pPr>
            <a:r>
              <a:rPr lang="en-GB" sz="1400" dirty="0">
                <a:latin typeface="Benguiat Bk BT" pitchFamily="18" charset="0"/>
              </a:rPr>
              <a:t>After School Special</a:t>
            </a:r>
          </a:p>
          <a:p>
            <a:pPr>
              <a:buNone/>
            </a:pPr>
            <a:r>
              <a:rPr lang="en-GB" sz="1400" dirty="0">
                <a:latin typeface="Benguiat Bk BT" pitchFamily="18" charset="0"/>
              </a:rPr>
              <a:t>It’s It - What Is It?</a:t>
            </a:r>
          </a:p>
          <a:p>
            <a:pPr>
              <a:buNone/>
            </a:pPr>
            <a:r>
              <a:rPr lang="en-GB" sz="1400" dirty="0">
                <a:latin typeface="Benguiat Bk BT" pitchFamily="18" charset="0"/>
              </a:rPr>
              <a:t>Cruisin’ For a Bruisin’</a:t>
            </a:r>
          </a:p>
          <a:p>
            <a:pPr>
              <a:buNone/>
            </a:pPr>
            <a:r>
              <a:rPr lang="en-GB" sz="1400" dirty="0">
                <a:latin typeface="Benguiat Bk BT" pitchFamily="18" charset="0"/>
              </a:rPr>
              <a:t>Ernest P Worrell Memorial</a:t>
            </a:r>
          </a:p>
          <a:p>
            <a:pPr>
              <a:buNone/>
            </a:pPr>
            <a:r>
              <a:rPr lang="en-US" sz="1400" dirty="0">
                <a:latin typeface="Benguiat Bk BT" pitchFamily="18" charset="0"/>
              </a:rPr>
              <a:t>Self Titled</a:t>
            </a:r>
          </a:p>
          <a:p>
            <a:pPr>
              <a:buNone/>
            </a:pPr>
            <a:r>
              <a:rPr lang="en-GB" sz="1400" dirty="0">
                <a:latin typeface="Benguiat Bk BT" pitchFamily="18" charset="0"/>
              </a:rPr>
              <a:t>44 Ways to Kill You with a Pimento</a:t>
            </a:r>
          </a:p>
        </p:txBody>
      </p:sp>
      <p:sp>
        <p:nvSpPr>
          <p:cNvPr id="41988" name="Rectangle 6"/>
          <p:cNvSpPr>
            <a:spLocks noGrp="1" noChangeArrowheads="1"/>
          </p:cNvSpPr>
          <p:nvPr>
            <p:ph type="body" sz="half" idx="2"/>
          </p:nvPr>
        </p:nvSpPr>
        <p:spPr bwMode="auto">
          <a:xfrm>
            <a:off x="4724400" y="1828800"/>
            <a:ext cx="3886200" cy="38100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GB" sz="1400" dirty="0">
                <a:latin typeface="Benguiat Bk BT" pitchFamily="18" charset="0"/>
              </a:rPr>
              <a:t>Based on a True Story</a:t>
            </a:r>
          </a:p>
          <a:p>
            <a:pPr>
              <a:buNone/>
            </a:pPr>
            <a:r>
              <a:rPr lang="fr-FR" sz="1400" dirty="0">
                <a:latin typeface="Benguiat Bk BT" pitchFamily="18" charset="0"/>
              </a:rPr>
              <a:t>European Vacation – Germany</a:t>
            </a:r>
          </a:p>
          <a:p>
            <a:pPr>
              <a:buNone/>
            </a:pPr>
            <a:r>
              <a:rPr lang="fr-FR" sz="1400" dirty="0">
                <a:latin typeface="Benguiat Bk BT" pitchFamily="18" charset="0"/>
              </a:rPr>
              <a:t>European Vacation 2 – Germany</a:t>
            </a:r>
          </a:p>
          <a:p>
            <a:pPr>
              <a:buNone/>
            </a:pPr>
            <a:r>
              <a:rPr lang="fr-FR" sz="1400" dirty="0">
                <a:latin typeface="Benguiat Bk BT" pitchFamily="18" charset="0"/>
              </a:rPr>
              <a:t>European Vacation  - England</a:t>
            </a:r>
          </a:p>
          <a:p>
            <a:pPr>
              <a:buNone/>
            </a:pPr>
            <a:r>
              <a:rPr lang="fr-FR" sz="1400" dirty="0">
                <a:latin typeface="Benguiat Bk BT" pitchFamily="18" charset="0"/>
              </a:rPr>
              <a:t>European Vacation 2 - England</a:t>
            </a:r>
          </a:p>
          <a:p>
            <a:pPr>
              <a:buNone/>
            </a:pPr>
            <a:r>
              <a:rPr lang="fr-FR" sz="1400" dirty="0">
                <a:latin typeface="Benguiat Bk BT" pitchFamily="18" charset="0"/>
              </a:rPr>
              <a:t>European Vacation 2 - France</a:t>
            </a:r>
          </a:p>
          <a:p>
            <a:pPr>
              <a:buNone/>
            </a:pPr>
            <a:r>
              <a:rPr lang="en-GB" sz="1400" dirty="0">
                <a:latin typeface="Benguiat Bk BT" pitchFamily="18" charset="0"/>
              </a:rPr>
              <a:t>The Many Adventures of El Generico </a:t>
            </a:r>
          </a:p>
          <a:p>
            <a:pPr>
              <a:buNone/>
            </a:pPr>
            <a:r>
              <a:rPr lang="en-US" sz="1400" dirty="0">
                <a:latin typeface="Benguiat Bk BT" pitchFamily="18" charset="0"/>
              </a:rPr>
              <a:t>Self Titled</a:t>
            </a:r>
          </a:p>
          <a:p>
            <a:pPr>
              <a:buNone/>
            </a:pPr>
            <a:r>
              <a:rPr lang="en-GB" sz="1400" dirty="0">
                <a:latin typeface="Benguiat Bk BT" pitchFamily="18" charset="0"/>
              </a:rPr>
              <a:t>Hollywood Globetrotters</a:t>
            </a:r>
          </a:p>
          <a:p>
            <a:pPr>
              <a:buNone/>
            </a:pPr>
            <a:r>
              <a:rPr lang="en-GB" sz="1400" dirty="0">
                <a:latin typeface="Benguiat Bk BT" pitchFamily="18" charset="0"/>
              </a:rPr>
              <a:t>Secret of the Ooze</a:t>
            </a:r>
          </a:p>
          <a:p>
            <a:pPr>
              <a:buFontTx/>
              <a:buNone/>
            </a:pPr>
            <a:r>
              <a:rPr lang="en-GB" sz="1400" dirty="0">
                <a:latin typeface="Benguiat Bk BT" pitchFamily="18" charset="0"/>
              </a:rPr>
              <a:t>Mystery Vortex</a:t>
            </a:r>
          </a:p>
          <a:p>
            <a:pPr>
              <a:buFontTx/>
              <a:buNone/>
            </a:pPr>
            <a:r>
              <a:rPr lang="en-GB" sz="1400" dirty="0">
                <a:latin typeface="Benguiat Bk BT" pitchFamily="18" charset="0"/>
              </a:rPr>
              <a:t>Rocktoberfest</a:t>
            </a:r>
          </a:p>
          <a:p>
            <a:pPr>
              <a:buNone/>
            </a:pPr>
            <a:r>
              <a:rPr lang="en-GB" sz="1400" dirty="0">
                <a:latin typeface="Benguiat Bk BT" pitchFamily="18" charset="0"/>
              </a:rPr>
              <a:t>The Gentle Art of Making Enemies</a:t>
            </a:r>
          </a:p>
          <a:p>
            <a:pPr>
              <a:buNone/>
            </a:pPr>
            <a:r>
              <a:rPr lang="en-GB" sz="1400" dirty="0">
                <a:latin typeface="Benguiat Bk BT" pitchFamily="18" charset="0"/>
              </a:rPr>
              <a:t>(Please Don’t Call It) The OC DVD</a:t>
            </a:r>
          </a:p>
        </p:txBody>
      </p:sp>
      <p:sp>
        <p:nvSpPr>
          <p:cNvPr id="4199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C52CDFBB-C52F-4FCE-9A46-D50DF3F804E3}" type="slidenum">
              <a:rPr lang="en-US" sz="1400">
                <a:latin typeface="Benguiat Bk BT" pitchFamily="18" charset="0"/>
              </a:rPr>
              <a:pPr eaLnBrk="0" hangingPunct="0"/>
              <a:t>100</a:t>
            </a:fld>
            <a:endParaRPr lang="en-US" sz="1400" dirty="0">
              <a:latin typeface="Benguiat Bk BT" pitchFamily="18" charset="0"/>
            </a:endParaRPr>
          </a:p>
        </p:txBody>
      </p:sp>
      <p:pic>
        <p:nvPicPr>
          <p:cNvPr id="7" name="Picture 7" descr="WoW"/>
          <p:cNvPicPr>
            <a:picLocks noChangeAspect="1" noChangeArrowheads="1"/>
          </p:cNvPicPr>
          <p:nvPr/>
        </p:nvPicPr>
        <p:blipFill>
          <a:blip r:embed="rId3" cstate="print"/>
          <a:stretch>
            <a:fillRect/>
          </a:stretch>
        </p:blipFill>
        <p:spPr bwMode="auto">
          <a:xfrm>
            <a:off x="734085" y="228600"/>
            <a:ext cx="1351229" cy="1371600"/>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bwMode="auto">
          <a:xfrm>
            <a:off x="2895600" y="304800"/>
            <a:ext cx="54102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solidFill>
                  <a:srgbClr val="FFFFFF"/>
                </a:solidFill>
                <a:latin typeface="Staccato222 BT" pitchFamily="66" charset="0"/>
              </a:rPr>
              <a:t>Pro Wrestling Guerrilla</a:t>
            </a:r>
            <a:br>
              <a:rPr lang="en-US" sz="3600" dirty="0">
                <a:solidFill>
                  <a:srgbClr val="FFFFFF"/>
                </a:solidFill>
                <a:latin typeface="Staccato222 BT" pitchFamily="66" charset="0"/>
              </a:rPr>
            </a:br>
            <a:r>
              <a:rPr lang="en-US" sz="3600" dirty="0">
                <a:solidFill>
                  <a:srgbClr val="FFFFFF"/>
                </a:solidFill>
                <a:latin typeface="Staccato222 BT" pitchFamily="66" charset="0"/>
              </a:rPr>
              <a:t>(PWG)</a:t>
            </a:r>
          </a:p>
        </p:txBody>
      </p:sp>
      <p:sp>
        <p:nvSpPr>
          <p:cNvPr id="41987" name="Rectangle 5"/>
          <p:cNvSpPr>
            <a:spLocks noGrp="1" noChangeArrowheads="1"/>
          </p:cNvSpPr>
          <p:nvPr>
            <p:ph type="body" sz="half" idx="1"/>
          </p:nvPr>
        </p:nvSpPr>
        <p:spPr bwMode="auto">
          <a:xfrm>
            <a:off x="381000" y="1828800"/>
            <a:ext cx="3429000" cy="37338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400" dirty="0">
                <a:latin typeface="Benguiat Bk BT" pitchFamily="18" charset="0"/>
              </a:rPr>
              <a:t>World’s Finest</a:t>
            </a:r>
          </a:p>
          <a:p>
            <a:pPr>
              <a:buNone/>
            </a:pPr>
            <a:r>
              <a:rPr lang="en-US" sz="1400" dirty="0">
                <a:latin typeface="Benguiat Bk BT" pitchFamily="18" charset="0"/>
              </a:rPr>
              <a:t>Life During Wartime</a:t>
            </a:r>
          </a:p>
          <a:p>
            <a:pPr>
              <a:buNone/>
            </a:pPr>
            <a:r>
              <a:rPr lang="en-GB" sz="1400" dirty="0">
                <a:latin typeface="Benguiat Bk BT" pitchFamily="18" charset="0"/>
              </a:rPr>
              <a:t>Seven</a:t>
            </a:r>
          </a:p>
          <a:p>
            <a:pPr>
              <a:buNone/>
            </a:pPr>
            <a:r>
              <a:rPr lang="en-GB" sz="1400" dirty="0">
                <a:latin typeface="Benguiat Bk BT" pitchFamily="18" charset="0"/>
              </a:rPr>
              <a:t>88 Miles Per Hour</a:t>
            </a:r>
          </a:p>
          <a:p>
            <a:pPr>
              <a:buNone/>
            </a:pPr>
            <a:r>
              <a:rPr lang="en-US" sz="1400" dirty="0">
                <a:latin typeface="Benguiat Bk BT" pitchFamily="18" charset="0"/>
              </a:rPr>
              <a:t>Ninety Nine</a:t>
            </a:r>
          </a:p>
          <a:p>
            <a:pPr>
              <a:buNone/>
            </a:pPr>
            <a:r>
              <a:rPr lang="en-GB" sz="1400" dirty="0">
                <a:latin typeface="Benguiat Bk BT" pitchFamily="18" charset="0"/>
              </a:rPr>
              <a:t>One Hundred</a:t>
            </a:r>
          </a:p>
          <a:p>
            <a:pPr>
              <a:buNone/>
            </a:pPr>
            <a:r>
              <a:rPr lang="en-GB" sz="1400" dirty="0">
                <a:latin typeface="Benguiat Bk BT" pitchFamily="18" charset="0"/>
              </a:rPr>
              <a:t>Card Subject To Change</a:t>
            </a:r>
            <a:r>
              <a:rPr lang="en-GB" sz="1400" dirty="0"/>
              <a:t> </a:t>
            </a:r>
          </a:p>
          <a:p>
            <a:pPr>
              <a:buNone/>
            </a:pPr>
            <a:r>
              <a:rPr lang="en-GB" sz="1400" dirty="0">
                <a:latin typeface="Benguiat Bk BT" pitchFamily="18" charset="0"/>
              </a:rPr>
              <a:t>Card Subject To Change</a:t>
            </a:r>
            <a:r>
              <a:rPr lang="en-GB" sz="1400" dirty="0"/>
              <a:t> 2</a:t>
            </a:r>
          </a:p>
          <a:p>
            <a:pPr>
              <a:buNone/>
            </a:pPr>
            <a:r>
              <a:rPr lang="en-GB" sz="1400" dirty="0">
                <a:latin typeface="Benguiat Bk BT" pitchFamily="18" charset="0"/>
              </a:rPr>
              <a:t>Card Subject To Change 3 </a:t>
            </a:r>
            <a:r>
              <a:rPr lang="en-GB" sz="1400" dirty="0"/>
              <a:t> </a:t>
            </a:r>
          </a:p>
          <a:p>
            <a:pPr>
              <a:buNone/>
            </a:pPr>
            <a:r>
              <a:rPr lang="en-GB" sz="1400" dirty="0">
                <a:latin typeface="Benguiat Bk BT" pitchFamily="18" charset="0"/>
              </a:rPr>
              <a:t>Failure to Communicate </a:t>
            </a:r>
          </a:p>
          <a:p>
            <a:pPr>
              <a:buFontTx/>
              <a:buNone/>
            </a:pPr>
            <a:r>
              <a:rPr lang="en-GB" sz="1400" dirty="0">
                <a:latin typeface="Benguiat Bk BT" pitchFamily="18" charset="0"/>
              </a:rPr>
              <a:t>The Curse of Guerrilla Island</a:t>
            </a:r>
          </a:p>
          <a:p>
            <a:pPr>
              <a:buFontTx/>
              <a:buNone/>
            </a:pPr>
            <a:r>
              <a:rPr lang="en-US" sz="1400" dirty="0">
                <a:latin typeface="Benguiat Bk BT" pitchFamily="18" charset="0"/>
              </a:rPr>
              <a:t>Kurt Russell Reunion</a:t>
            </a:r>
          </a:p>
          <a:p>
            <a:pPr>
              <a:buFontTx/>
              <a:buNone/>
            </a:pPr>
            <a:r>
              <a:rPr lang="en-GB" sz="1400" dirty="0">
                <a:latin typeface="Benguiat Bk BT" pitchFamily="18" charset="0"/>
              </a:rPr>
              <a:t>Kurt Russell Reunion 2 The Reunioning</a:t>
            </a:r>
          </a:p>
          <a:p>
            <a:pPr>
              <a:buNone/>
            </a:pPr>
            <a:r>
              <a:rPr lang="en-GB" sz="1400" dirty="0">
                <a:latin typeface="Benguiat Bk BT" pitchFamily="18" charset="0"/>
              </a:rPr>
              <a:t>The Next Show</a:t>
            </a:r>
          </a:p>
        </p:txBody>
      </p:sp>
      <p:sp>
        <p:nvSpPr>
          <p:cNvPr id="41988" name="Rectangle 6"/>
          <p:cNvSpPr>
            <a:spLocks noGrp="1" noChangeArrowheads="1"/>
          </p:cNvSpPr>
          <p:nvPr>
            <p:ph type="body" sz="half" idx="2"/>
          </p:nvPr>
        </p:nvSpPr>
        <p:spPr bwMode="auto">
          <a:xfrm>
            <a:off x="4800600" y="1828800"/>
            <a:ext cx="3886200" cy="37338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sz="1400" dirty="0">
                <a:latin typeface="Benguiat Bk BT" pitchFamily="18" charset="0"/>
              </a:rPr>
              <a:t>Jason Takes PWG</a:t>
            </a:r>
          </a:p>
          <a:p>
            <a:pPr>
              <a:buNone/>
            </a:pPr>
            <a:r>
              <a:rPr lang="en-GB" sz="1400" dirty="0">
                <a:latin typeface="Benguiat Bk BT" pitchFamily="18" charset="0"/>
              </a:rPr>
              <a:t>Smells Like Steen Spirit</a:t>
            </a:r>
          </a:p>
          <a:p>
            <a:pPr>
              <a:buNone/>
            </a:pPr>
            <a:r>
              <a:rPr lang="en-GB" sz="1400" dirty="0">
                <a:latin typeface="Benguiat Bk BT" pitchFamily="18" charset="0"/>
              </a:rPr>
              <a:t>Giant Size Annual #4 DVD</a:t>
            </a:r>
          </a:p>
          <a:p>
            <a:pPr>
              <a:buFontTx/>
              <a:buNone/>
            </a:pPr>
            <a:r>
              <a:rPr lang="en-GB" sz="1400" dirty="0">
                <a:latin typeface="Benguiat Bk BT" pitchFamily="18" charset="0"/>
              </a:rPr>
              <a:t>Mystery Vortex</a:t>
            </a:r>
          </a:p>
          <a:p>
            <a:pPr>
              <a:buFontTx/>
              <a:buNone/>
            </a:pPr>
            <a:r>
              <a:rPr lang="en-US" sz="1400" dirty="0">
                <a:latin typeface="Benguiat Bk BT" pitchFamily="18" charset="0"/>
              </a:rPr>
              <a:t>Uncanny Xmas</a:t>
            </a:r>
          </a:p>
          <a:p>
            <a:pPr>
              <a:buNone/>
            </a:pPr>
            <a:r>
              <a:rPr lang="en-US" sz="1400" dirty="0">
                <a:latin typeface="Benguiat Bk BT" pitchFamily="18" charset="0"/>
              </a:rPr>
              <a:t>Astonishing Xmas</a:t>
            </a:r>
          </a:p>
          <a:p>
            <a:pPr>
              <a:buNone/>
            </a:pPr>
            <a:r>
              <a:rPr lang="en-GB" sz="1400" dirty="0">
                <a:latin typeface="Benguiat Bk BT" pitchFamily="18" charset="0"/>
              </a:rPr>
              <a:t>Use Your Illusion 3</a:t>
            </a:r>
          </a:p>
          <a:p>
            <a:pPr>
              <a:buNone/>
            </a:pPr>
            <a:r>
              <a:rPr lang="en-GB" sz="1400" dirty="0">
                <a:latin typeface="Benguiat Bk BT" pitchFamily="18" charset="0"/>
              </a:rPr>
              <a:t>Use Your Illusion 4</a:t>
            </a:r>
          </a:p>
          <a:p>
            <a:pPr>
              <a:buFontTx/>
              <a:buNone/>
            </a:pPr>
            <a:r>
              <a:rPr lang="en-GB" sz="1400" dirty="0">
                <a:latin typeface="Benguiat Bk BT" pitchFamily="18" charset="0"/>
              </a:rPr>
              <a:t>As The Worm Turns</a:t>
            </a:r>
          </a:p>
          <a:p>
            <a:pPr>
              <a:buFontTx/>
              <a:buNone/>
            </a:pPr>
            <a:r>
              <a:rPr lang="en-GB" sz="1400" dirty="0">
                <a:latin typeface="Benguiat Bk BT" pitchFamily="18" charset="0"/>
              </a:rPr>
              <a:t>All Nude Revue</a:t>
            </a:r>
          </a:p>
          <a:p>
            <a:pPr>
              <a:buFontTx/>
              <a:buNone/>
            </a:pPr>
            <a:r>
              <a:rPr lang="en-GB" sz="1400" dirty="0">
                <a:latin typeface="Benguiat Bk BT" pitchFamily="18" charset="0"/>
              </a:rPr>
              <a:t>Guitarmageddon 1</a:t>
            </a:r>
          </a:p>
          <a:p>
            <a:pPr>
              <a:buFontTx/>
              <a:buNone/>
            </a:pPr>
            <a:r>
              <a:rPr lang="en-GB" sz="1400" dirty="0">
                <a:latin typeface="Benguiat Bk BT" pitchFamily="18" charset="0"/>
              </a:rPr>
              <a:t>Guitarmageddon 2- Armoryageddon</a:t>
            </a:r>
          </a:p>
          <a:p>
            <a:pPr>
              <a:buNone/>
            </a:pPr>
            <a:r>
              <a:rPr lang="en-GB" sz="1400" dirty="0">
                <a:latin typeface="Benguiat Bk BT" pitchFamily="18" charset="0"/>
              </a:rPr>
              <a:t>Express Written Consent</a:t>
            </a:r>
          </a:p>
          <a:p>
            <a:pPr>
              <a:buNone/>
            </a:pPr>
            <a:r>
              <a:rPr lang="en-GB" sz="1400" dirty="0">
                <a:latin typeface="Benguiat Bk BT" pitchFamily="18" charset="0"/>
              </a:rPr>
              <a:t>Chanukah Chaos</a:t>
            </a:r>
          </a:p>
        </p:txBody>
      </p:sp>
      <p:sp>
        <p:nvSpPr>
          <p:cNvPr id="4199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C52CDFBB-C52F-4FCE-9A46-D50DF3F804E3}" type="slidenum">
              <a:rPr lang="en-US" sz="1400">
                <a:latin typeface="Benguiat Bk BT" pitchFamily="18" charset="0"/>
              </a:rPr>
              <a:pPr eaLnBrk="0" hangingPunct="0"/>
              <a:t>101</a:t>
            </a:fld>
            <a:endParaRPr lang="en-US" sz="1400" dirty="0">
              <a:latin typeface="Benguiat Bk BT" pitchFamily="18" charset="0"/>
            </a:endParaRPr>
          </a:p>
        </p:txBody>
      </p:sp>
      <p:pic>
        <p:nvPicPr>
          <p:cNvPr id="7" name="Picture 7" descr="WoW"/>
          <p:cNvPicPr>
            <a:picLocks noChangeAspect="1" noChangeArrowheads="1"/>
          </p:cNvPicPr>
          <p:nvPr/>
        </p:nvPicPr>
        <p:blipFill>
          <a:blip r:embed="rId3" cstate="print"/>
          <a:stretch>
            <a:fillRect/>
          </a:stretch>
        </p:blipFill>
        <p:spPr bwMode="auto">
          <a:xfrm>
            <a:off x="734085" y="228600"/>
            <a:ext cx="1351229" cy="1371600"/>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bwMode="auto">
          <a:xfrm>
            <a:off x="2895600" y="304800"/>
            <a:ext cx="54102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solidFill>
                  <a:srgbClr val="FFFFFF"/>
                </a:solidFill>
                <a:latin typeface="Staccato222 BT" pitchFamily="66" charset="0"/>
              </a:rPr>
              <a:t>Pro Wrestling Guerrilla</a:t>
            </a:r>
            <a:br>
              <a:rPr lang="en-US" sz="3600" dirty="0">
                <a:solidFill>
                  <a:srgbClr val="FFFFFF"/>
                </a:solidFill>
                <a:latin typeface="Staccato222 BT" pitchFamily="66" charset="0"/>
              </a:rPr>
            </a:br>
            <a:r>
              <a:rPr lang="en-US" sz="3600" dirty="0">
                <a:solidFill>
                  <a:srgbClr val="FFFFFF"/>
                </a:solidFill>
                <a:latin typeface="Staccato222 BT" pitchFamily="66" charset="0"/>
              </a:rPr>
              <a:t>(PWG)</a:t>
            </a:r>
          </a:p>
        </p:txBody>
      </p:sp>
      <p:sp>
        <p:nvSpPr>
          <p:cNvPr id="41987" name="Rectangle 5"/>
          <p:cNvSpPr>
            <a:spLocks noGrp="1" noChangeArrowheads="1"/>
          </p:cNvSpPr>
          <p:nvPr>
            <p:ph type="body" sz="half" idx="1"/>
          </p:nvPr>
        </p:nvSpPr>
        <p:spPr bwMode="auto">
          <a:xfrm>
            <a:off x="304800" y="1905000"/>
            <a:ext cx="3733800" cy="35052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400" dirty="0">
                <a:latin typeface="Benguiat Bk BT" pitchFamily="18" charset="0"/>
              </a:rPr>
              <a:t>Schadenfreude</a:t>
            </a:r>
          </a:p>
          <a:p>
            <a:pPr>
              <a:buNone/>
            </a:pPr>
            <a:r>
              <a:rPr lang="en-GB" sz="1400" dirty="0">
                <a:latin typeface="Benguiat Bk BT" pitchFamily="18" charset="0"/>
              </a:rPr>
              <a:t>Scared Straight</a:t>
            </a:r>
          </a:p>
          <a:p>
            <a:pPr>
              <a:buFontTx/>
              <a:buNone/>
            </a:pPr>
            <a:r>
              <a:rPr lang="en-GB" sz="1400" dirty="0">
                <a:latin typeface="Benguiat Bk BT" pitchFamily="18" charset="0"/>
              </a:rPr>
              <a:t>Threemendous </a:t>
            </a:r>
          </a:p>
          <a:p>
            <a:pPr>
              <a:buFontTx/>
              <a:buNone/>
            </a:pPr>
            <a:r>
              <a:rPr lang="en-GB" sz="1400" dirty="0">
                <a:latin typeface="Benguiat Bk BT" pitchFamily="18" charset="0"/>
              </a:rPr>
              <a:t>Threemendous II</a:t>
            </a:r>
          </a:p>
          <a:p>
            <a:pPr>
              <a:buFontTx/>
              <a:buNone/>
            </a:pPr>
            <a:r>
              <a:rPr lang="en-GB" sz="1400" dirty="0">
                <a:latin typeface="Benguiat Bk BT" pitchFamily="18" charset="0"/>
              </a:rPr>
              <a:t>Threemendous III</a:t>
            </a:r>
          </a:p>
          <a:p>
            <a:pPr>
              <a:buNone/>
            </a:pPr>
            <a:r>
              <a:rPr lang="en-GB" sz="1400" dirty="0">
                <a:latin typeface="Benguiat Bk BT" pitchFamily="18" charset="0"/>
              </a:rPr>
              <a:t>From Parts Well Known</a:t>
            </a:r>
          </a:p>
          <a:p>
            <a:pPr>
              <a:buNone/>
            </a:pPr>
            <a:r>
              <a:rPr lang="en-US" sz="1400" dirty="0">
                <a:latin typeface="Benguiat Bk BT" pitchFamily="18" charset="0"/>
              </a:rPr>
              <a:t>Head Like a Cole</a:t>
            </a:r>
            <a:endParaRPr lang="en-GB" sz="1400" dirty="0">
              <a:latin typeface="Benguiat Bk BT" pitchFamily="18" charset="0"/>
            </a:endParaRPr>
          </a:p>
          <a:p>
            <a:pPr>
              <a:buNone/>
            </a:pPr>
            <a:endParaRPr lang="en-GB" sz="1400" dirty="0">
              <a:latin typeface="Benguiat Bk BT" pitchFamily="18" charset="0"/>
            </a:endParaRPr>
          </a:p>
        </p:txBody>
      </p:sp>
      <p:sp>
        <p:nvSpPr>
          <p:cNvPr id="41988" name="Rectangle 6"/>
          <p:cNvSpPr>
            <a:spLocks noGrp="1" noChangeArrowheads="1"/>
          </p:cNvSpPr>
          <p:nvPr>
            <p:ph type="body" sz="half" idx="2"/>
          </p:nvPr>
        </p:nvSpPr>
        <p:spPr bwMode="auto">
          <a:xfrm>
            <a:off x="4800600" y="1828800"/>
            <a:ext cx="3886200" cy="36576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sz="1400" dirty="0">
                <a:latin typeface="Benguiat Bk BT" pitchFamily="18" charset="0"/>
              </a:rPr>
              <a:t>Dynamite Duumvirate Tag Team Tournament Night 1</a:t>
            </a:r>
          </a:p>
          <a:p>
            <a:pPr>
              <a:buNone/>
            </a:pPr>
            <a:r>
              <a:rPr lang="en-GB" sz="1400" dirty="0">
                <a:latin typeface="Benguiat Bk BT" pitchFamily="18" charset="0"/>
              </a:rPr>
              <a:t>Dynamite Duumvirate Tag Team Tournament Night 2</a:t>
            </a:r>
          </a:p>
          <a:p>
            <a:pPr>
              <a:buFontTx/>
              <a:buNone/>
            </a:pPr>
            <a:r>
              <a:rPr lang="en-GB" sz="1400" dirty="0">
                <a:latin typeface="Benguiat Bk BT" pitchFamily="18" charset="0"/>
              </a:rPr>
              <a:t>The Musical</a:t>
            </a:r>
          </a:p>
          <a:p>
            <a:pPr>
              <a:buFontTx/>
              <a:buNone/>
            </a:pPr>
            <a:r>
              <a:rPr lang="en-GB" sz="1400" dirty="0">
                <a:latin typeface="Benguiat Bk BT" pitchFamily="18" charset="0"/>
              </a:rPr>
              <a:t>The Secret of Guerrilla Island</a:t>
            </a:r>
          </a:p>
          <a:p>
            <a:pPr>
              <a:buFontTx/>
              <a:buNone/>
            </a:pPr>
            <a:r>
              <a:rPr lang="en-GB" sz="1400" dirty="0">
                <a:latin typeface="Benguiat Bk BT" pitchFamily="18" charset="0"/>
              </a:rPr>
              <a:t>Pushin Forward Back</a:t>
            </a:r>
          </a:p>
        </p:txBody>
      </p:sp>
      <p:sp>
        <p:nvSpPr>
          <p:cNvPr id="4199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C52CDFBB-C52F-4FCE-9A46-D50DF3F804E3}" type="slidenum">
              <a:rPr lang="en-US" sz="1400">
                <a:latin typeface="Benguiat Bk BT" pitchFamily="18" charset="0"/>
              </a:rPr>
              <a:pPr eaLnBrk="0" hangingPunct="0"/>
              <a:t>102</a:t>
            </a:fld>
            <a:endParaRPr lang="en-US" sz="1400" dirty="0">
              <a:latin typeface="Benguiat Bk BT" pitchFamily="18" charset="0"/>
            </a:endParaRPr>
          </a:p>
        </p:txBody>
      </p:sp>
      <p:pic>
        <p:nvPicPr>
          <p:cNvPr id="7" name="Picture 7" descr="WoW"/>
          <p:cNvPicPr>
            <a:picLocks noChangeAspect="1" noChangeArrowheads="1"/>
          </p:cNvPicPr>
          <p:nvPr/>
        </p:nvPicPr>
        <p:blipFill>
          <a:blip r:embed="rId3" cstate="print"/>
          <a:stretch>
            <a:fillRect/>
          </a:stretch>
        </p:blipFill>
        <p:spPr bwMode="auto">
          <a:xfrm>
            <a:off x="734085" y="228600"/>
            <a:ext cx="1351229" cy="1371600"/>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bwMode="auto">
          <a:xfrm>
            <a:off x="2895600" y="304800"/>
            <a:ext cx="54102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solidFill>
                  <a:srgbClr val="FFFFFF"/>
                </a:solidFill>
                <a:latin typeface="Staccato222 BT" pitchFamily="66" charset="0"/>
              </a:rPr>
              <a:t>Major League Wrestling</a:t>
            </a:r>
            <a:br>
              <a:rPr lang="en-US" sz="3600" dirty="0">
                <a:solidFill>
                  <a:srgbClr val="FFFFFF"/>
                </a:solidFill>
                <a:latin typeface="Staccato222 BT" pitchFamily="66" charset="0"/>
              </a:rPr>
            </a:br>
            <a:r>
              <a:rPr lang="en-US" sz="3600" dirty="0">
                <a:solidFill>
                  <a:srgbClr val="FFFFFF"/>
                </a:solidFill>
                <a:latin typeface="Staccato222 BT" pitchFamily="66" charset="0"/>
              </a:rPr>
              <a:t>(MLW)</a:t>
            </a:r>
          </a:p>
        </p:txBody>
      </p:sp>
      <p:sp>
        <p:nvSpPr>
          <p:cNvPr id="41987" name="Rectangle 5"/>
          <p:cNvSpPr>
            <a:spLocks noGrp="1" noChangeArrowheads="1"/>
          </p:cNvSpPr>
          <p:nvPr>
            <p:ph type="body" sz="half" idx="1"/>
          </p:nvPr>
        </p:nvSpPr>
        <p:spPr bwMode="auto">
          <a:xfrm>
            <a:off x="381000" y="2667000"/>
            <a:ext cx="3733800" cy="16002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800" dirty="0">
                <a:latin typeface="Benguiat Bk BT" pitchFamily="18" charset="0"/>
              </a:rPr>
              <a:t>Reload</a:t>
            </a:r>
          </a:p>
          <a:p>
            <a:pPr>
              <a:buNone/>
            </a:pPr>
            <a:r>
              <a:rPr lang="en-GB" sz="1800" dirty="0">
                <a:latin typeface="Benguiat Bk BT" pitchFamily="18" charset="0"/>
              </a:rPr>
              <a:t>Reloaded Tour Day 1</a:t>
            </a:r>
          </a:p>
          <a:p>
            <a:pPr>
              <a:buNone/>
            </a:pPr>
            <a:r>
              <a:rPr lang="en-GB" sz="1800" dirty="0">
                <a:latin typeface="Benguiat Bk BT" pitchFamily="18" charset="0"/>
              </a:rPr>
              <a:t>Reloaded Tour Day 2 </a:t>
            </a:r>
          </a:p>
          <a:p>
            <a:pPr>
              <a:buFontTx/>
              <a:buNone/>
            </a:pPr>
            <a:r>
              <a:rPr lang="en-GB" sz="1800" dirty="0">
                <a:latin typeface="Benguiat Bk BT" pitchFamily="18" charset="0"/>
              </a:rPr>
              <a:t>Revolutions</a:t>
            </a:r>
          </a:p>
        </p:txBody>
      </p:sp>
      <p:sp>
        <p:nvSpPr>
          <p:cNvPr id="41988" name="Rectangle 6"/>
          <p:cNvSpPr>
            <a:spLocks noGrp="1" noChangeArrowheads="1"/>
          </p:cNvSpPr>
          <p:nvPr>
            <p:ph type="body" sz="half" idx="2"/>
          </p:nvPr>
        </p:nvSpPr>
        <p:spPr bwMode="auto">
          <a:xfrm>
            <a:off x="4724400" y="2694992"/>
            <a:ext cx="3886200" cy="1572208"/>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sz="1800" dirty="0">
                <a:latin typeface="Benguiat Bk BT" pitchFamily="18" charset="0"/>
              </a:rPr>
              <a:t>King of Kings</a:t>
            </a:r>
          </a:p>
          <a:p>
            <a:pPr>
              <a:buNone/>
            </a:pPr>
            <a:r>
              <a:rPr lang="en-GB" sz="1800" dirty="0">
                <a:latin typeface="Benguiat Bk BT" pitchFamily="18" charset="0"/>
              </a:rPr>
              <a:t>Genesis</a:t>
            </a:r>
          </a:p>
          <a:p>
            <a:pPr>
              <a:buFontTx/>
              <a:buNone/>
            </a:pPr>
            <a:r>
              <a:rPr lang="en-GB" sz="1800" dirty="0">
                <a:latin typeface="Benguiat Bk BT" pitchFamily="18" charset="0"/>
              </a:rPr>
              <a:t>War Games</a:t>
            </a:r>
          </a:p>
          <a:p>
            <a:pPr>
              <a:buFontTx/>
              <a:buNone/>
            </a:pPr>
            <a:r>
              <a:rPr lang="en-GB" sz="1800" dirty="0">
                <a:latin typeface="Benguiat Bk BT" pitchFamily="18" charset="0"/>
              </a:rPr>
              <a:t>Hybrid Hell</a:t>
            </a:r>
          </a:p>
        </p:txBody>
      </p:sp>
      <p:sp>
        <p:nvSpPr>
          <p:cNvPr id="4199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C52CDFBB-C52F-4FCE-9A46-D50DF3F804E3}" type="slidenum">
              <a:rPr lang="en-US" sz="1400">
                <a:latin typeface="Benguiat Bk BT" pitchFamily="18" charset="0"/>
              </a:rPr>
              <a:pPr eaLnBrk="0" hangingPunct="0"/>
              <a:t>103</a:t>
            </a:fld>
            <a:endParaRPr lang="en-US" sz="1400" dirty="0">
              <a:latin typeface="Benguiat Bk BT" pitchFamily="18" charset="0"/>
            </a:endParaRPr>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600" y="381000"/>
            <a:ext cx="1828800" cy="1066800"/>
          </a:xfrm>
          <a:prstGeom prst="rect">
            <a:avLst/>
          </a:prstGeom>
          <a:noFill/>
          <a:ln w="9525">
            <a:noFill/>
            <a:miter lim="800000"/>
            <a:headEnd/>
            <a:tailEnd/>
          </a:ln>
        </p:spPr>
      </p:pic>
    </p:spTree>
    <p:extLst>
      <p:ext uri="{BB962C8B-B14F-4D97-AF65-F5344CB8AC3E}">
        <p14:creationId xmlns:p14="http://schemas.microsoft.com/office/powerpoint/2010/main" val="29857345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bwMode="auto">
          <a:xfrm>
            <a:off x="4191000" y="381000"/>
            <a:ext cx="39624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Shimmer</a:t>
            </a:r>
          </a:p>
        </p:txBody>
      </p:sp>
      <p:sp>
        <p:nvSpPr>
          <p:cNvPr id="41987" name="Rectangle 5"/>
          <p:cNvSpPr>
            <a:spLocks noGrp="1" noChangeArrowheads="1"/>
          </p:cNvSpPr>
          <p:nvPr>
            <p:ph type="body" sz="half" idx="1"/>
          </p:nvPr>
        </p:nvSpPr>
        <p:spPr bwMode="auto">
          <a:xfrm>
            <a:off x="2438400" y="2895600"/>
            <a:ext cx="3352800" cy="762000"/>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1800" dirty="0">
                <a:latin typeface="Benguiat Bk BT" pitchFamily="18" charset="0"/>
              </a:rPr>
              <a:t>Shimmer Vol. 1-46</a:t>
            </a:r>
          </a:p>
        </p:txBody>
      </p:sp>
      <p:pic>
        <p:nvPicPr>
          <p:cNvPr id="41989" name="Picture 7" descr="WoW"/>
          <p:cNvPicPr>
            <a:picLocks noChangeAspect="1" noChangeArrowheads="1"/>
          </p:cNvPicPr>
          <p:nvPr/>
        </p:nvPicPr>
        <p:blipFill>
          <a:blip r:embed="rId3" cstate="print"/>
          <a:stretch>
            <a:fillRect/>
          </a:stretch>
        </p:blipFill>
        <p:spPr bwMode="auto">
          <a:xfrm>
            <a:off x="152400" y="319173"/>
            <a:ext cx="2667000" cy="961853"/>
          </a:xfrm>
          <a:prstGeom prst="rect">
            <a:avLst/>
          </a:prstGeom>
          <a:noFill/>
          <a:ln w="9525">
            <a:noFill/>
            <a:miter lim="800000"/>
            <a:headEnd/>
            <a:tailEnd/>
          </a:ln>
        </p:spPr>
      </p:pic>
      <p:sp>
        <p:nvSpPr>
          <p:cNvPr id="41990" name="TextBox 5"/>
          <p:cNvSpPr txBox="1">
            <a:spLocks noChangeArrowheads="1"/>
          </p:cNvSpPr>
          <p:nvPr/>
        </p:nvSpPr>
        <p:spPr bwMode="auto">
          <a:xfrm>
            <a:off x="8686800" y="6550025"/>
            <a:ext cx="400050" cy="307975"/>
          </a:xfrm>
          <a:prstGeom prst="rect">
            <a:avLst/>
          </a:prstGeom>
          <a:noFill/>
          <a:ln w="9525">
            <a:noFill/>
            <a:miter lim="800000"/>
            <a:headEnd/>
            <a:tailEnd/>
          </a:ln>
        </p:spPr>
        <p:txBody>
          <a:bodyPr wrap="none">
            <a:spAutoFit/>
          </a:bodyPr>
          <a:lstStyle/>
          <a:p>
            <a:pPr eaLnBrk="0" hangingPunct="0"/>
            <a:fld id="{C52CDFBB-C52F-4FCE-9A46-D50DF3F804E3}" type="slidenum">
              <a:rPr lang="en-US" sz="1400">
                <a:latin typeface="Benguiat Bk BT" pitchFamily="18" charset="0"/>
              </a:rPr>
              <a:pPr eaLnBrk="0" hangingPunct="0"/>
              <a:t>104</a:t>
            </a:fld>
            <a:endParaRPr lang="en-US" sz="1400" dirty="0">
              <a:latin typeface="Benguiat Bk BT" pitchFamily="18" charset="0"/>
            </a:endParaRPr>
          </a:p>
        </p:txBody>
      </p:sp>
      <p:sp>
        <p:nvSpPr>
          <p:cNvPr id="8" name="TextBox 7"/>
          <p:cNvSpPr txBox="1"/>
          <p:nvPr/>
        </p:nvSpPr>
        <p:spPr>
          <a:xfrm>
            <a:off x="2057400" y="6096000"/>
            <a:ext cx="5306261" cy="523220"/>
          </a:xfrm>
          <a:prstGeom prst="rect">
            <a:avLst/>
          </a:prstGeom>
          <a:noFill/>
        </p:spPr>
        <p:txBody>
          <a:bodyPr wrap="none" rtlCol="0">
            <a:spAutoFit/>
          </a:bodyPr>
          <a:lstStyle/>
          <a:p>
            <a:r>
              <a:rPr lang="en-GB" sz="2800" dirty="0">
                <a:solidFill>
                  <a:schemeClr val="accent1">
                    <a:lumMod val="75000"/>
                  </a:schemeClr>
                </a:solidFill>
                <a:latin typeface="Staccato222 BT" pitchFamily="66" charset="0"/>
              </a:rPr>
              <a:t>Each volume of Shimmer sold separately.</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bwMode="auto">
          <a:xfrm>
            <a:off x="3200400" y="381000"/>
            <a:ext cx="5105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Power Pro Wrestling</a:t>
            </a:r>
          </a:p>
        </p:txBody>
      </p:sp>
      <p:sp>
        <p:nvSpPr>
          <p:cNvPr id="40963" name="Rectangle 5"/>
          <p:cNvSpPr>
            <a:spLocks noGrp="1" noChangeArrowheads="1"/>
          </p:cNvSpPr>
          <p:nvPr>
            <p:ph type="body" sz="half" idx="1"/>
          </p:nvPr>
        </p:nvSpPr>
        <p:spPr bwMode="auto">
          <a:xfrm>
            <a:off x="2590800" y="2133600"/>
            <a:ext cx="4038600" cy="2514600"/>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endParaRPr lang="en-US" sz="2200" dirty="0">
              <a:latin typeface="Benguiat Bk BT" pitchFamily="18" charset="0"/>
            </a:endParaRPr>
          </a:p>
          <a:p>
            <a:pPr algn="ctr">
              <a:buFontTx/>
              <a:buNone/>
            </a:pPr>
            <a:endParaRPr lang="en-US" sz="2200" dirty="0">
              <a:latin typeface="Benguiat Bk BT" pitchFamily="18" charset="0"/>
            </a:endParaRPr>
          </a:p>
          <a:p>
            <a:pPr algn="ctr">
              <a:buNone/>
            </a:pPr>
            <a:r>
              <a:rPr lang="en-US" sz="1800" dirty="0">
                <a:latin typeface="Benguiat Bk BT" pitchFamily="18" charset="0"/>
              </a:rPr>
              <a:t>Power Pro Wrestling </a:t>
            </a:r>
          </a:p>
          <a:p>
            <a:pPr algn="ctr">
              <a:buNone/>
            </a:pPr>
            <a:r>
              <a:rPr lang="en-US" sz="1800" dirty="0">
                <a:latin typeface="Benguiat Bk BT" pitchFamily="18" charset="0"/>
              </a:rPr>
              <a:t>Volumes 1-34</a:t>
            </a:r>
          </a:p>
        </p:txBody>
      </p:sp>
      <p:pic>
        <p:nvPicPr>
          <p:cNvPr id="40964" name="Picture 4" descr="Xtremelogo.jpg"/>
          <p:cNvPicPr>
            <a:picLocks noChangeAspect="1"/>
          </p:cNvPicPr>
          <p:nvPr/>
        </p:nvPicPr>
        <p:blipFill>
          <a:blip r:embed="rId3" cstate="print"/>
          <a:stretch>
            <a:fillRect/>
          </a:stretch>
        </p:blipFill>
        <p:spPr bwMode="auto">
          <a:xfrm>
            <a:off x="457200" y="81744"/>
            <a:ext cx="1512912" cy="1512912"/>
          </a:xfrm>
          <a:prstGeom prst="rect">
            <a:avLst/>
          </a:prstGeom>
          <a:noFill/>
          <a:ln w="9525">
            <a:noFill/>
            <a:miter lim="800000"/>
            <a:headEnd/>
            <a:tailEnd/>
          </a:ln>
        </p:spPr>
      </p:pic>
      <p:sp>
        <p:nvSpPr>
          <p:cNvPr id="40965" name="TextBox 4"/>
          <p:cNvSpPr txBox="1">
            <a:spLocks noChangeArrowheads="1"/>
          </p:cNvSpPr>
          <p:nvPr/>
        </p:nvSpPr>
        <p:spPr bwMode="auto">
          <a:xfrm>
            <a:off x="8686800" y="6543020"/>
            <a:ext cx="400050" cy="307975"/>
          </a:xfrm>
          <a:prstGeom prst="rect">
            <a:avLst/>
          </a:prstGeom>
          <a:noFill/>
          <a:ln w="9525">
            <a:noFill/>
            <a:miter lim="800000"/>
            <a:headEnd/>
            <a:tailEnd/>
          </a:ln>
        </p:spPr>
        <p:txBody>
          <a:bodyPr wrap="none">
            <a:spAutoFit/>
          </a:bodyPr>
          <a:lstStyle/>
          <a:p>
            <a:pPr eaLnBrk="0" hangingPunct="0"/>
            <a:fld id="{A927944C-3261-459D-BBE7-53440162148A}" type="slidenum">
              <a:rPr lang="en-US" sz="1400">
                <a:latin typeface="Benguiat Bk BT" pitchFamily="18" charset="0"/>
              </a:rPr>
              <a:pPr eaLnBrk="0" hangingPunct="0"/>
              <a:t>105</a:t>
            </a:fld>
            <a:endParaRPr lang="en-US" sz="1400" dirty="0">
              <a:latin typeface="Benguiat Bk BT" pitchFamily="18" charset="0"/>
            </a:endParaRPr>
          </a:p>
        </p:txBody>
      </p:sp>
      <p:sp>
        <p:nvSpPr>
          <p:cNvPr id="6" name="TextBox 5"/>
          <p:cNvSpPr txBox="1"/>
          <p:nvPr/>
        </p:nvSpPr>
        <p:spPr>
          <a:xfrm>
            <a:off x="1447800" y="6019800"/>
            <a:ext cx="6239209" cy="523220"/>
          </a:xfrm>
          <a:prstGeom prst="rect">
            <a:avLst/>
          </a:prstGeom>
          <a:noFill/>
        </p:spPr>
        <p:txBody>
          <a:bodyPr wrap="none" rtlCol="0">
            <a:spAutoFit/>
          </a:bodyPr>
          <a:lstStyle/>
          <a:p>
            <a:r>
              <a:rPr lang="en-GB" sz="2800" dirty="0">
                <a:solidFill>
                  <a:schemeClr val="accent1">
                    <a:lumMod val="75000"/>
                  </a:schemeClr>
                </a:solidFill>
                <a:latin typeface="Staccato222 BT" pitchFamily="66" charset="0"/>
              </a:rPr>
              <a:t>All Power Pro wrestling volumes sold separately</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bwMode="auto">
          <a:xfrm>
            <a:off x="3200400" y="381000"/>
            <a:ext cx="5105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Mid-South Wrestling </a:t>
            </a:r>
          </a:p>
        </p:txBody>
      </p:sp>
      <p:sp>
        <p:nvSpPr>
          <p:cNvPr id="40963" name="Rectangle 5"/>
          <p:cNvSpPr>
            <a:spLocks noGrp="1" noChangeArrowheads="1"/>
          </p:cNvSpPr>
          <p:nvPr>
            <p:ph type="body" sz="half" idx="1"/>
          </p:nvPr>
        </p:nvSpPr>
        <p:spPr bwMode="auto">
          <a:xfrm>
            <a:off x="2590800" y="2133600"/>
            <a:ext cx="4038600" cy="2514600"/>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endParaRPr lang="en-US" sz="2200" dirty="0">
              <a:latin typeface="Benguiat Bk BT" pitchFamily="18" charset="0"/>
            </a:endParaRPr>
          </a:p>
          <a:p>
            <a:pPr algn="ctr">
              <a:buNone/>
            </a:pPr>
            <a:r>
              <a:rPr lang="en-US" sz="1800" dirty="0">
                <a:latin typeface="Benguiat Bk BT" pitchFamily="18" charset="0"/>
              </a:rPr>
              <a:t>Mid-South Wrestling </a:t>
            </a:r>
          </a:p>
          <a:p>
            <a:pPr algn="ctr">
              <a:buNone/>
            </a:pPr>
            <a:r>
              <a:rPr lang="en-US" sz="1800" dirty="0">
                <a:latin typeface="Benguiat Bk BT" pitchFamily="18" charset="0"/>
              </a:rPr>
              <a:t>Volumes 1-102</a:t>
            </a:r>
          </a:p>
          <a:p>
            <a:pPr algn="ctr">
              <a:buNone/>
            </a:pPr>
            <a:br>
              <a:rPr lang="en-GB" sz="1800" dirty="0">
                <a:latin typeface="Benguiat Bk BT" pitchFamily="18" charset="0"/>
              </a:rPr>
            </a:br>
            <a:r>
              <a:rPr lang="en-GB" sz="1800" dirty="0">
                <a:latin typeface="Benguiat Bk BT" pitchFamily="18" charset="0"/>
              </a:rPr>
              <a:t>Mid-South Wrestling Greatest Matches Volume 1</a:t>
            </a:r>
            <a:endParaRPr lang="en-US" sz="1800" dirty="0">
              <a:latin typeface="Benguiat Bk BT" pitchFamily="18" charset="0"/>
            </a:endParaRPr>
          </a:p>
        </p:txBody>
      </p:sp>
      <p:pic>
        <p:nvPicPr>
          <p:cNvPr id="40964" name="Picture 4" descr="Xtremelogo.jpg"/>
          <p:cNvPicPr>
            <a:picLocks noChangeAspect="1"/>
          </p:cNvPicPr>
          <p:nvPr/>
        </p:nvPicPr>
        <p:blipFill>
          <a:blip r:embed="rId3" cstate="print"/>
          <a:stretch>
            <a:fillRect/>
          </a:stretch>
        </p:blipFill>
        <p:spPr bwMode="auto">
          <a:xfrm>
            <a:off x="457200" y="0"/>
            <a:ext cx="1512912" cy="1676400"/>
          </a:xfrm>
          <a:prstGeom prst="rect">
            <a:avLst/>
          </a:prstGeom>
          <a:noFill/>
          <a:ln w="9525">
            <a:noFill/>
            <a:miter lim="800000"/>
            <a:headEnd/>
            <a:tailEnd/>
          </a:ln>
        </p:spPr>
      </p:pic>
      <p:sp>
        <p:nvSpPr>
          <p:cNvPr id="40965" name="TextBox 4"/>
          <p:cNvSpPr txBox="1">
            <a:spLocks noChangeArrowheads="1"/>
          </p:cNvSpPr>
          <p:nvPr/>
        </p:nvSpPr>
        <p:spPr bwMode="auto">
          <a:xfrm>
            <a:off x="8686800" y="6556560"/>
            <a:ext cx="400050" cy="307975"/>
          </a:xfrm>
          <a:prstGeom prst="rect">
            <a:avLst/>
          </a:prstGeom>
          <a:noFill/>
          <a:ln w="9525">
            <a:noFill/>
            <a:miter lim="800000"/>
            <a:headEnd/>
            <a:tailEnd/>
          </a:ln>
        </p:spPr>
        <p:txBody>
          <a:bodyPr wrap="none">
            <a:spAutoFit/>
          </a:bodyPr>
          <a:lstStyle/>
          <a:p>
            <a:pPr eaLnBrk="0" hangingPunct="0"/>
            <a:fld id="{A927944C-3261-459D-BBE7-53440162148A}" type="slidenum">
              <a:rPr lang="en-US" sz="1400">
                <a:latin typeface="Benguiat Bk BT" pitchFamily="18" charset="0"/>
              </a:rPr>
              <a:pPr eaLnBrk="0" hangingPunct="0"/>
              <a:t>106</a:t>
            </a:fld>
            <a:endParaRPr lang="en-US" sz="1400" dirty="0">
              <a:latin typeface="Benguiat Bk BT" pitchFamily="18" charset="0"/>
            </a:endParaRPr>
          </a:p>
        </p:txBody>
      </p:sp>
      <p:sp>
        <p:nvSpPr>
          <p:cNvPr id="6" name="TextBox 5"/>
          <p:cNvSpPr txBox="1"/>
          <p:nvPr/>
        </p:nvSpPr>
        <p:spPr>
          <a:xfrm>
            <a:off x="1447800" y="6019800"/>
            <a:ext cx="6290505" cy="523220"/>
          </a:xfrm>
          <a:prstGeom prst="rect">
            <a:avLst/>
          </a:prstGeom>
          <a:noFill/>
        </p:spPr>
        <p:txBody>
          <a:bodyPr wrap="none" rtlCol="0">
            <a:spAutoFit/>
          </a:bodyPr>
          <a:lstStyle/>
          <a:p>
            <a:r>
              <a:rPr lang="en-GB" sz="2800" dirty="0">
                <a:solidFill>
                  <a:schemeClr val="accent1">
                    <a:lumMod val="75000"/>
                  </a:schemeClr>
                </a:solidFill>
                <a:latin typeface="Staccato222 BT" pitchFamily="66" charset="0"/>
              </a:rPr>
              <a:t>All Mid-South wrestling volumes sold separately</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bwMode="auto">
          <a:xfrm>
            <a:off x="2667000" y="381000"/>
            <a:ext cx="60198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Universal Wrestling Federation (Watts)</a:t>
            </a:r>
          </a:p>
        </p:txBody>
      </p:sp>
      <p:sp>
        <p:nvSpPr>
          <p:cNvPr id="40963" name="Rectangle 5"/>
          <p:cNvSpPr>
            <a:spLocks noGrp="1" noChangeArrowheads="1"/>
          </p:cNvSpPr>
          <p:nvPr>
            <p:ph type="body" sz="half" idx="1"/>
          </p:nvPr>
        </p:nvSpPr>
        <p:spPr bwMode="auto">
          <a:xfrm>
            <a:off x="2286000" y="2133600"/>
            <a:ext cx="4343400" cy="2514600"/>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endParaRPr lang="en-US" sz="2000" dirty="0">
              <a:latin typeface="Benguiat Bk BT" pitchFamily="18" charset="0"/>
            </a:endParaRPr>
          </a:p>
          <a:p>
            <a:pPr algn="ctr">
              <a:buFontTx/>
              <a:buNone/>
            </a:pPr>
            <a:endParaRPr lang="en-US" sz="2000" dirty="0">
              <a:latin typeface="Benguiat Bk BT" pitchFamily="18" charset="0"/>
            </a:endParaRPr>
          </a:p>
          <a:p>
            <a:pPr algn="ctr">
              <a:buNone/>
            </a:pPr>
            <a:r>
              <a:rPr lang="en-US" sz="2000" dirty="0">
                <a:latin typeface="Benguiat Bk BT" pitchFamily="18" charset="0"/>
              </a:rPr>
              <a:t>Universal Wrestling Federation</a:t>
            </a:r>
          </a:p>
          <a:p>
            <a:pPr algn="ctr">
              <a:buNone/>
            </a:pPr>
            <a:r>
              <a:rPr lang="en-US" sz="2000" dirty="0">
                <a:latin typeface="Benguiat Bk BT" pitchFamily="18" charset="0"/>
              </a:rPr>
              <a:t>Volumes 1-14</a:t>
            </a:r>
          </a:p>
        </p:txBody>
      </p:sp>
      <p:pic>
        <p:nvPicPr>
          <p:cNvPr id="40964" name="Picture 4" descr="Xtremelogo.jpg"/>
          <p:cNvPicPr>
            <a:picLocks noChangeAspect="1"/>
          </p:cNvPicPr>
          <p:nvPr/>
        </p:nvPicPr>
        <p:blipFill>
          <a:blip r:embed="rId3" cstate="print"/>
          <a:stretch>
            <a:fillRect/>
          </a:stretch>
        </p:blipFill>
        <p:spPr bwMode="auto">
          <a:xfrm>
            <a:off x="304800" y="304800"/>
            <a:ext cx="1981200" cy="1143000"/>
          </a:xfrm>
          <a:prstGeom prst="rect">
            <a:avLst/>
          </a:prstGeom>
          <a:noFill/>
          <a:ln w="9525">
            <a:noFill/>
            <a:miter lim="800000"/>
            <a:headEnd/>
            <a:tailEnd/>
          </a:ln>
        </p:spPr>
      </p:pic>
      <p:sp>
        <p:nvSpPr>
          <p:cNvPr id="40965" name="TextBox 4"/>
          <p:cNvSpPr txBox="1">
            <a:spLocks noChangeArrowheads="1"/>
          </p:cNvSpPr>
          <p:nvPr/>
        </p:nvSpPr>
        <p:spPr bwMode="auto">
          <a:xfrm>
            <a:off x="8686800" y="6556560"/>
            <a:ext cx="400050" cy="307975"/>
          </a:xfrm>
          <a:prstGeom prst="rect">
            <a:avLst/>
          </a:prstGeom>
          <a:noFill/>
          <a:ln w="9525">
            <a:noFill/>
            <a:miter lim="800000"/>
            <a:headEnd/>
            <a:tailEnd/>
          </a:ln>
        </p:spPr>
        <p:txBody>
          <a:bodyPr wrap="none">
            <a:spAutoFit/>
          </a:bodyPr>
          <a:lstStyle/>
          <a:p>
            <a:pPr eaLnBrk="0" hangingPunct="0"/>
            <a:fld id="{A927944C-3261-459D-BBE7-53440162148A}" type="slidenum">
              <a:rPr lang="en-US" sz="1400">
                <a:latin typeface="Benguiat Bk BT" pitchFamily="18" charset="0"/>
              </a:rPr>
              <a:pPr eaLnBrk="0" hangingPunct="0"/>
              <a:t>107</a:t>
            </a:fld>
            <a:endParaRPr lang="en-US" sz="1400" dirty="0">
              <a:latin typeface="Benguiat Bk BT" pitchFamily="18" charset="0"/>
            </a:endParaRPr>
          </a:p>
        </p:txBody>
      </p:sp>
      <p:sp>
        <p:nvSpPr>
          <p:cNvPr id="6" name="TextBox 5"/>
          <p:cNvSpPr txBox="1"/>
          <p:nvPr/>
        </p:nvSpPr>
        <p:spPr>
          <a:xfrm>
            <a:off x="1752600" y="6019800"/>
            <a:ext cx="5580374" cy="523220"/>
          </a:xfrm>
          <a:prstGeom prst="rect">
            <a:avLst/>
          </a:prstGeom>
          <a:noFill/>
        </p:spPr>
        <p:txBody>
          <a:bodyPr wrap="none" rtlCol="0">
            <a:spAutoFit/>
          </a:bodyPr>
          <a:lstStyle/>
          <a:p>
            <a:r>
              <a:rPr lang="en-GB" sz="2800" dirty="0">
                <a:solidFill>
                  <a:schemeClr val="accent1">
                    <a:lumMod val="75000"/>
                  </a:schemeClr>
                </a:solidFill>
                <a:latin typeface="Staccato222 BT" pitchFamily="66" charset="0"/>
              </a:rPr>
              <a:t>All UWF wrestling volumes sold separately</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bwMode="auto">
          <a:xfrm>
            <a:off x="2971800" y="304800"/>
            <a:ext cx="54102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solidFill>
                  <a:srgbClr val="FFFFFF"/>
                </a:solidFill>
                <a:latin typeface="Staccato222 BT" pitchFamily="66" charset="0"/>
              </a:rPr>
              <a:t>Universal Wrestling Federation (Abrams)</a:t>
            </a:r>
          </a:p>
        </p:txBody>
      </p:sp>
      <p:sp>
        <p:nvSpPr>
          <p:cNvPr id="41987" name="Rectangle 5"/>
          <p:cNvSpPr>
            <a:spLocks noGrp="1" noChangeArrowheads="1"/>
          </p:cNvSpPr>
          <p:nvPr>
            <p:ph type="body" sz="half" idx="1"/>
          </p:nvPr>
        </p:nvSpPr>
        <p:spPr bwMode="auto">
          <a:xfrm>
            <a:off x="457200" y="2362200"/>
            <a:ext cx="3505200" cy="20574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800" dirty="0">
                <a:latin typeface="Benguiat Bk BT" pitchFamily="18" charset="0"/>
              </a:rPr>
              <a:t>Tag Team Tandems, Vol. 1</a:t>
            </a:r>
          </a:p>
          <a:p>
            <a:pPr>
              <a:buFontTx/>
              <a:buNone/>
            </a:pPr>
            <a:r>
              <a:rPr lang="en-US" sz="1800" dirty="0">
                <a:latin typeface="Benguiat Bk BT" pitchFamily="18" charset="0"/>
              </a:rPr>
              <a:t>The Lumberjack Match</a:t>
            </a:r>
          </a:p>
          <a:p>
            <a:pPr>
              <a:buFontTx/>
              <a:buNone/>
            </a:pPr>
            <a:r>
              <a:rPr lang="en-GB" sz="1800" dirty="0">
                <a:latin typeface="Benguiat Bk BT" pitchFamily="18" charset="0"/>
              </a:rPr>
              <a:t>The Best of Paul “Mr. Wonderful” Orndorff</a:t>
            </a:r>
          </a:p>
          <a:p>
            <a:pPr>
              <a:buFontTx/>
              <a:buNone/>
            </a:pPr>
            <a:r>
              <a:rPr lang="en-GB" sz="1800" dirty="0">
                <a:latin typeface="Benguiat Bk BT" pitchFamily="18" charset="0"/>
              </a:rPr>
              <a:t>The Lumberjack Match/Tag Team Tandems (2 VHS set)</a:t>
            </a:r>
            <a:endParaRPr lang="en-US" sz="1800" dirty="0">
              <a:latin typeface="Benguiat Bk BT" pitchFamily="18" charset="0"/>
            </a:endParaRPr>
          </a:p>
        </p:txBody>
      </p:sp>
      <p:sp>
        <p:nvSpPr>
          <p:cNvPr id="41988" name="Rectangle 6"/>
          <p:cNvSpPr>
            <a:spLocks noGrp="1" noChangeArrowheads="1"/>
          </p:cNvSpPr>
          <p:nvPr>
            <p:ph type="body" sz="half" idx="2"/>
          </p:nvPr>
        </p:nvSpPr>
        <p:spPr bwMode="auto">
          <a:xfrm>
            <a:off x="4419600" y="2362200"/>
            <a:ext cx="4495800" cy="2209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800" dirty="0">
                <a:latin typeface="Benguiat Bk BT" pitchFamily="18" charset="0"/>
              </a:rPr>
              <a:t>The Steel Cage Match</a:t>
            </a:r>
          </a:p>
          <a:p>
            <a:pPr>
              <a:buFontTx/>
              <a:buNone/>
            </a:pPr>
            <a:r>
              <a:rPr lang="en-US" sz="1800" dirty="0">
                <a:latin typeface="Benguiat Bk BT" pitchFamily="18" charset="0"/>
              </a:rPr>
              <a:t>Wrestling's Greatest Champions</a:t>
            </a:r>
          </a:p>
          <a:p>
            <a:pPr>
              <a:buFontTx/>
              <a:buNone/>
            </a:pPr>
            <a:r>
              <a:rPr lang="en-US" sz="1800" dirty="0">
                <a:latin typeface="Benguiat Bk BT" pitchFamily="18" charset="0"/>
              </a:rPr>
              <a:t>Beach Brawl</a:t>
            </a:r>
          </a:p>
          <a:p>
            <a:pPr>
              <a:buNone/>
            </a:pPr>
            <a:r>
              <a:rPr lang="en-GB" sz="1800" dirty="0">
                <a:latin typeface="Benguiat Bk BT" pitchFamily="18" charset="0"/>
              </a:rPr>
              <a:t>The </a:t>
            </a:r>
            <a:r>
              <a:rPr lang="en-US" sz="1800" dirty="0">
                <a:latin typeface="Benguiat Bk BT" pitchFamily="18" charset="0"/>
              </a:rPr>
              <a:t>Steel Cage Match/</a:t>
            </a:r>
            <a:r>
              <a:rPr lang="en-GB" sz="1800" dirty="0">
                <a:latin typeface="Benguiat Bk BT" pitchFamily="18" charset="0"/>
              </a:rPr>
              <a:t>The Best of Paul “Mr. Wonderful” Orndorff (2 VHS set)</a:t>
            </a:r>
            <a:endParaRPr lang="en-US" sz="1800" dirty="0">
              <a:latin typeface="Benguiat Bk BT" pitchFamily="18" charset="0"/>
            </a:endParaRPr>
          </a:p>
        </p:txBody>
      </p:sp>
      <p:pic>
        <p:nvPicPr>
          <p:cNvPr id="41989" name="Picture 7" descr="WoW"/>
          <p:cNvPicPr>
            <a:picLocks noChangeAspect="1" noChangeArrowheads="1"/>
          </p:cNvPicPr>
          <p:nvPr/>
        </p:nvPicPr>
        <p:blipFill>
          <a:blip r:embed="rId3" cstate="print"/>
          <a:stretch>
            <a:fillRect/>
          </a:stretch>
        </p:blipFill>
        <p:spPr bwMode="auto">
          <a:xfrm>
            <a:off x="304800" y="319173"/>
            <a:ext cx="2362200" cy="961853"/>
          </a:xfrm>
          <a:prstGeom prst="rect">
            <a:avLst/>
          </a:prstGeom>
          <a:noFill/>
          <a:ln w="9525">
            <a:noFill/>
            <a:miter lim="800000"/>
            <a:headEnd/>
            <a:tailEnd/>
          </a:ln>
        </p:spPr>
      </p:pic>
      <p:sp>
        <p:nvSpPr>
          <p:cNvPr id="41990" name="TextBox 5"/>
          <p:cNvSpPr txBox="1">
            <a:spLocks noChangeArrowheads="1"/>
          </p:cNvSpPr>
          <p:nvPr/>
        </p:nvSpPr>
        <p:spPr bwMode="auto">
          <a:xfrm>
            <a:off x="8686800" y="6550025"/>
            <a:ext cx="400050" cy="307975"/>
          </a:xfrm>
          <a:prstGeom prst="rect">
            <a:avLst/>
          </a:prstGeom>
          <a:noFill/>
          <a:ln w="9525">
            <a:noFill/>
            <a:miter lim="800000"/>
            <a:headEnd/>
            <a:tailEnd/>
          </a:ln>
        </p:spPr>
        <p:txBody>
          <a:bodyPr wrap="none">
            <a:spAutoFit/>
          </a:bodyPr>
          <a:lstStyle/>
          <a:p>
            <a:pPr eaLnBrk="0" hangingPunct="0"/>
            <a:fld id="{C52CDFBB-C52F-4FCE-9A46-D50DF3F804E3}" type="slidenum">
              <a:rPr lang="en-US" sz="1400">
                <a:latin typeface="Benguiat Bk BT" pitchFamily="18" charset="0"/>
              </a:rPr>
              <a:pPr eaLnBrk="0" hangingPunct="0"/>
              <a:t>108</a:t>
            </a:fld>
            <a:endParaRPr lang="en-US" sz="1400" dirty="0">
              <a:latin typeface="Benguiat Bk BT"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bwMode="auto">
          <a:xfrm>
            <a:off x="2667000" y="304800"/>
            <a:ext cx="57150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of Women’s Wrestling</a:t>
            </a:r>
          </a:p>
        </p:txBody>
      </p:sp>
      <p:sp>
        <p:nvSpPr>
          <p:cNvPr id="41987" name="Rectangle 5"/>
          <p:cNvSpPr>
            <a:spLocks noGrp="1" noChangeArrowheads="1"/>
          </p:cNvSpPr>
          <p:nvPr>
            <p:ph type="body" sz="half" idx="1"/>
          </p:nvPr>
        </p:nvSpPr>
        <p:spPr bwMode="auto">
          <a:xfrm>
            <a:off x="838200" y="2362200"/>
            <a:ext cx="2971800" cy="15240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800" dirty="0">
                <a:latin typeface="Benguiat Bk BT" pitchFamily="18" charset="0"/>
              </a:rPr>
              <a:t>Special Inside Edition</a:t>
            </a:r>
          </a:p>
          <a:p>
            <a:pPr>
              <a:buFontTx/>
              <a:buNone/>
            </a:pPr>
            <a:r>
              <a:rPr lang="en-US" sz="1800" dirty="0">
                <a:latin typeface="Benguiat Bk BT" pitchFamily="18" charset="0"/>
              </a:rPr>
              <a:t>Power &amp; Glory</a:t>
            </a:r>
          </a:p>
          <a:p>
            <a:pPr>
              <a:buFontTx/>
              <a:buNone/>
            </a:pPr>
            <a:r>
              <a:rPr lang="en-US" sz="1800" dirty="0">
                <a:latin typeface="Benguiat Bk BT" pitchFamily="18" charset="0"/>
              </a:rPr>
              <a:t>Richter Scale Wrestling</a:t>
            </a:r>
          </a:p>
          <a:p>
            <a:pPr>
              <a:buFontTx/>
              <a:buNone/>
            </a:pPr>
            <a:r>
              <a:rPr lang="en-US" sz="1800" dirty="0">
                <a:latin typeface="Benguiat Bk BT" pitchFamily="18" charset="0"/>
              </a:rPr>
              <a:t>Battle of the Champions</a:t>
            </a:r>
          </a:p>
        </p:txBody>
      </p:sp>
      <p:sp>
        <p:nvSpPr>
          <p:cNvPr id="41988" name="Rectangle 6"/>
          <p:cNvSpPr>
            <a:spLocks noGrp="1" noChangeArrowheads="1"/>
          </p:cNvSpPr>
          <p:nvPr>
            <p:ph type="body" sz="half" idx="2"/>
          </p:nvPr>
        </p:nvSpPr>
        <p:spPr bwMode="auto">
          <a:xfrm>
            <a:off x="4572000" y="2362200"/>
            <a:ext cx="2819400" cy="16764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800" dirty="0">
                <a:latin typeface="Benguiat Bk BT" pitchFamily="18" charset="0"/>
              </a:rPr>
              <a:t>Thunder In The Ring</a:t>
            </a:r>
          </a:p>
          <a:p>
            <a:pPr>
              <a:buFontTx/>
              <a:buNone/>
            </a:pPr>
            <a:r>
              <a:rPr lang="en-US" sz="1800" dirty="0">
                <a:latin typeface="Benguiat Bk BT" pitchFamily="18" charset="0"/>
              </a:rPr>
              <a:t>Survival Sessions</a:t>
            </a:r>
          </a:p>
          <a:p>
            <a:pPr>
              <a:buFontTx/>
              <a:buNone/>
            </a:pPr>
            <a:r>
              <a:rPr lang="en-US" sz="1800" dirty="0">
                <a:latin typeface="Benguiat Bk BT" pitchFamily="18" charset="0"/>
              </a:rPr>
              <a:t>Nowhere To Hide</a:t>
            </a:r>
          </a:p>
          <a:p>
            <a:pPr>
              <a:buFontTx/>
              <a:buNone/>
            </a:pPr>
            <a:r>
              <a:rPr lang="en-US" sz="1800" dirty="0">
                <a:latin typeface="Benguiat Bk BT" pitchFamily="18" charset="0"/>
              </a:rPr>
              <a:t>Title Confrontation</a:t>
            </a:r>
          </a:p>
        </p:txBody>
      </p:sp>
      <p:pic>
        <p:nvPicPr>
          <p:cNvPr id="41989" name="Picture 7" descr="WoW"/>
          <p:cNvPicPr>
            <a:picLocks noChangeAspect="1" noChangeArrowheads="1"/>
          </p:cNvPicPr>
          <p:nvPr/>
        </p:nvPicPr>
        <p:blipFill>
          <a:blip r:embed="rId3" cstate="print"/>
          <a:srcRect/>
          <a:stretch>
            <a:fillRect/>
          </a:stretch>
        </p:blipFill>
        <p:spPr bwMode="auto">
          <a:xfrm>
            <a:off x="762000" y="152400"/>
            <a:ext cx="1600200" cy="1460500"/>
          </a:xfrm>
          <a:prstGeom prst="rect">
            <a:avLst/>
          </a:prstGeom>
          <a:noFill/>
          <a:ln w="9525">
            <a:noFill/>
            <a:miter lim="800000"/>
            <a:headEnd/>
            <a:tailEnd/>
          </a:ln>
        </p:spPr>
      </p:pic>
      <p:sp>
        <p:nvSpPr>
          <p:cNvPr id="41990" name="TextBox 5"/>
          <p:cNvSpPr txBox="1">
            <a:spLocks noChangeArrowheads="1"/>
          </p:cNvSpPr>
          <p:nvPr/>
        </p:nvSpPr>
        <p:spPr bwMode="auto">
          <a:xfrm>
            <a:off x="8686800" y="6550025"/>
            <a:ext cx="400050" cy="307975"/>
          </a:xfrm>
          <a:prstGeom prst="rect">
            <a:avLst/>
          </a:prstGeom>
          <a:noFill/>
          <a:ln w="9525">
            <a:noFill/>
            <a:miter lim="800000"/>
            <a:headEnd/>
            <a:tailEnd/>
          </a:ln>
        </p:spPr>
        <p:txBody>
          <a:bodyPr wrap="none">
            <a:spAutoFit/>
          </a:bodyPr>
          <a:lstStyle/>
          <a:p>
            <a:pPr eaLnBrk="0" hangingPunct="0"/>
            <a:fld id="{C52CDFBB-C52F-4FCE-9A46-D50DF3F804E3}" type="slidenum">
              <a:rPr lang="en-US" sz="1400">
                <a:latin typeface="Benguiat Bk BT" pitchFamily="18" charset="0"/>
              </a:rPr>
              <a:pPr eaLnBrk="0" hangingPunct="0"/>
              <a:t>109</a:t>
            </a:fld>
            <a:endParaRPr lang="en-US" sz="1400" dirty="0">
              <a:latin typeface="Benguiat Bk BT"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152400" y="1828800"/>
            <a:ext cx="4114800" cy="3657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400" u="sng" dirty="0">
                <a:latin typeface="Benguiat Bk BT" pitchFamily="18" charset="0"/>
              </a:rPr>
              <a:t>WWF Superstar Series:</a:t>
            </a:r>
          </a:p>
          <a:p>
            <a:pPr>
              <a:spcBef>
                <a:spcPts val="300"/>
              </a:spcBef>
              <a:spcAft>
                <a:spcPts val="0"/>
              </a:spcAft>
              <a:buNone/>
            </a:pPr>
            <a:r>
              <a:rPr lang="en-US" sz="1200" dirty="0">
                <a:latin typeface="Benguiat Bk BT" pitchFamily="18" charset="0"/>
              </a:rPr>
              <a:t>Three Faces of Foley*</a:t>
            </a:r>
          </a:p>
          <a:p>
            <a:pPr>
              <a:spcBef>
                <a:spcPts val="300"/>
              </a:spcBef>
              <a:spcAft>
                <a:spcPts val="0"/>
              </a:spcAft>
              <a:buFontTx/>
              <a:buNone/>
            </a:pPr>
            <a:r>
              <a:rPr lang="en-US" sz="1200" dirty="0">
                <a:latin typeface="Benguiat Bk BT" pitchFamily="18" charset="0"/>
              </a:rPr>
              <a:t>Mick Foley: Hard Knocks &amp; Cheap Pops</a:t>
            </a:r>
          </a:p>
          <a:p>
            <a:pPr>
              <a:spcBef>
                <a:spcPts val="300"/>
              </a:spcBef>
              <a:spcAft>
                <a:spcPts val="0"/>
              </a:spcAft>
              <a:buFontTx/>
              <a:buNone/>
            </a:pPr>
            <a:r>
              <a:rPr lang="en-US" sz="1200" dirty="0">
                <a:latin typeface="Benguiat Bk BT" pitchFamily="18" charset="0"/>
              </a:rPr>
              <a:t>Mick Foley: Madman Unmasked</a:t>
            </a:r>
          </a:p>
          <a:p>
            <a:pPr>
              <a:spcBef>
                <a:spcPts val="300"/>
              </a:spcBef>
              <a:spcAft>
                <a:spcPts val="0"/>
              </a:spcAft>
              <a:buNone/>
            </a:pPr>
            <a:r>
              <a:rPr lang="en-US" sz="1200" dirty="0">
                <a:latin typeface="Benguiat Bk BT" pitchFamily="18" charset="0"/>
              </a:rPr>
              <a:t>Mick Foley: Greatest Hits &amp; Misses</a:t>
            </a:r>
          </a:p>
          <a:p>
            <a:pPr>
              <a:spcBef>
                <a:spcPts val="300"/>
              </a:spcBef>
              <a:spcAft>
                <a:spcPts val="0"/>
              </a:spcAft>
              <a:buNone/>
            </a:pPr>
            <a:r>
              <a:rPr lang="en-GB" sz="1200" dirty="0">
                <a:latin typeface="Benguiat Bk BT" pitchFamily="18" charset="0"/>
              </a:rPr>
              <a:t>Mick Foley: Greatest Hits &amp; Misses - A Life in Wrestling (Hardcore Edition)</a:t>
            </a:r>
          </a:p>
          <a:p>
            <a:pPr>
              <a:spcBef>
                <a:spcPts val="300"/>
              </a:spcBef>
              <a:spcAft>
                <a:spcPts val="0"/>
              </a:spcAft>
              <a:buFontTx/>
              <a:buNone/>
            </a:pPr>
            <a:r>
              <a:rPr lang="en-GB" sz="1200" dirty="0">
                <a:latin typeface="Benguiat Bk BT" pitchFamily="18" charset="0"/>
              </a:rPr>
              <a:t>For All Mankind – The Life &amp; Career of Mick Foley</a:t>
            </a:r>
          </a:p>
          <a:p>
            <a:pPr>
              <a:spcBef>
                <a:spcPts val="300"/>
              </a:spcBef>
              <a:spcAft>
                <a:spcPts val="0"/>
              </a:spcAft>
              <a:buFontTx/>
              <a:buNone/>
            </a:pPr>
            <a:r>
              <a:rPr lang="en-US" sz="1200" dirty="0">
                <a:latin typeface="Benguiat Bk BT" pitchFamily="18" charset="0"/>
              </a:rPr>
              <a:t>Rowdy Roddy Piper’s Greatest Hits</a:t>
            </a:r>
          </a:p>
          <a:p>
            <a:pPr>
              <a:spcBef>
                <a:spcPts val="300"/>
              </a:spcBef>
              <a:spcAft>
                <a:spcPts val="0"/>
              </a:spcAft>
              <a:buFontTx/>
              <a:buNone/>
            </a:pPr>
            <a:r>
              <a:rPr lang="en-US" sz="1200" dirty="0">
                <a:latin typeface="Benguiat Bk BT" pitchFamily="18" charset="0"/>
              </a:rPr>
              <a:t>Born To Controversy: The Roddy Piper Story+</a:t>
            </a:r>
          </a:p>
          <a:p>
            <a:pPr>
              <a:buNone/>
            </a:pPr>
            <a:r>
              <a:rPr lang="en-US" sz="1200" dirty="0">
                <a:latin typeface="Benguiat Bk BT" pitchFamily="18" charset="0"/>
              </a:rPr>
              <a:t>Getting Rowdy: The Unreleased Matches of Roddy Piper</a:t>
            </a:r>
          </a:p>
          <a:p>
            <a:pPr>
              <a:buFontTx/>
              <a:buNone/>
            </a:pPr>
            <a:r>
              <a:rPr lang="en-US" sz="1200" dirty="0">
                <a:latin typeface="Benguiat Bk BT" pitchFamily="18" charset="0"/>
              </a:rPr>
              <a:t>Ringleaders Collection 3-pk DVDs</a:t>
            </a:r>
          </a:p>
          <a:p>
            <a:pPr lvl="1">
              <a:buClr>
                <a:schemeClr val="accent1">
                  <a:lumMod val="75000"/>
                </a:schemeClr>
              </a:buClr>
            </a:pPr>
            <a:r>
              <a:rPr lang="en-US" sz="1200" dirty="0">
                <a:latin typeface="Benguiat Bk BT" pitchFamily="18" charset="0"/>
              </a:rPr>
              <a:t>Steve Austin: Hell Yeah</a:t>
            </a:r>
          </a:p>
          <a:p>
            <a:pPr lvl="1">
              <a:buClr>
                <a:schemeClr val="accent1">
                  <a:lumMod val="75000"/>
                </a:schemeClr>
              </a:buClr>
            </a:pPr>
            <a:r>
              <a:rPr lang="en-US" sz="1200" dirty="0">
                <a:latin typeface="Benguiat Bk BT" pitchFamily="18" charset="0"/>
              </a:rPr>
              <a:t>Mick Foley: Hard Knocks &amp; Cheap Pops</a:t>
            </a:r>
          </a:p>
          <a:p>
            <a:pPr lvl="1">
              <a:buClr>
                <a:schemeClr val="accent1">
                  <a:lumMod val="75000"/>
                </a:schemeClr>
              </a:buClr>
            </a:pPr>
            <a:r>
              <a:rPr lang="en-US" sz="1200" dirty="0">
                <a:latin typeface="Benguiat Bk BT" pitchFamily="18" charset="0"/>
              </a:rPr>
              <a:t>The Rock: The People’s Champ</a:t>
            </a:r>
          </a:p>
          <a:p>
            <a:pPr>
              <a:buNone/>
            </a:pPr>
            <a:endParaRPr lang="en-US" sz="1200" dirty="0">
              <a:latin typeface="Benguiat Bk BT" pitchFamily="18" charset="0"/>
            </a:endParaRPr>
          </a:p>
        </p:txBody>
      </p:sp>
      <p:sp>
        <p:nvSpPr>
          <p:cNvPr id="7172" name="Rectangle 4"/>
          <p:cNvSpPr>
            <a:spLocks noGrp="1" noChangeArrowheads="1"/>
          </p:cNvSpPr>
          <p:nvPr>
            <p:ph type="body" sz="half" idx="2"/>
          </p:nvPr>
        </p:nvSpPr>
        <p:spPr bwMode="auto">
          <a:xfrm>
            <a:off x="4648200" y="1828800"/>
            <a:ext cx="4343400" cy="35814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90000"/>
              </a:lnSpc>
              <a:buNone/>
            </a:pPr>
            <a:r>
              <a:rPr lang="en-US" sz="1400" u="sng" dirty="0">
                <a:latin typeface="Benguiat Bk BT" pitchFamily="18" charset="0"/>
              </a:rPr>
              <a:t>WWF Superstar Series:</a:t>
            </a:r>
          </a:p>
          <a:p>
            <a:pPr>
              <a:lnSpc>
                <a:spcPct val="90000"/>
              </a:lnSpc>
              <a:spcBef>
                <a:spcPts val="300"/>
              </a:spcBef>
              <a:spcAft>
                <a:spcPts val="0"/>
              </a:spcAft>
              <a:buNone/>
            </a:pPr>
            <a:r>
              <a:rPr lang="en-US" sz="1200" dirty="0">
                <a:latin typeface="Benguiat Bk BT" pitchFamily="18" charset="0"/>
              </a:rPr>
              <a:t>The Life &amp; Times of Captain Lou Albano</a:t>
            </a:r>
          </a:p>
          <a:p>
            <a:pPr>
              <a:spcBef>
                <a:spcPts val="300"/>
              </a:spcBef>
              <a:spcAft>
                <a:spcPts val="0"/>
              </a:spcAft>
              <a:buNone/>
            </a:pPr>
            <a:r>
              <a:rPr lang="en-GB" sz="1200" dirty="0">
                <a:latin typeface="Benguiat Bk BT" pitchFamily="18" charset="0"/>
              </a:rPr>
              <a:t>Randy Orton: The Evolution of a Predator</a:t>
            </a:r>
            <a:r>
              <a:rPr lang="en-GB" sz="1200" baseline="30000" dirty="0">
                <a:latin typeface="Benguiat Bk BT" pitchFamily="18" charset="0"/>
              </a:rPr>
              <a:t>#</a:t>
            </a:r>
            <a:endParaRPr lang="en-US" sz="1200" baseline="30000" dirty="0">
              <a:latin typeface="Benguiat Bk BT" pitchFamily="18" charset="0"/>
            </a:endParaRPr>
          </a:p>
          <a:p>
            <a:pPr>
              <a:spcBef>
                <a:spcPts val="300"/>
              </a:spcBef>
              <a:spcAft>
                <a:spcPts val="0"/>
              </a:spcAft>
              <a:buNone/>
            </a:pPr>
            <a:r>
              <a:rPr lang="en-GB" sz="1200" dirty="0">
                <a:latin typeface="Benguiat Bk BT" pitchFamily="18" charset="0"/>
              </a:rPr>
              <a:t>Greatest Superstars of the 21st Century</a:t>
            </a:r>
          </a:p>
          <a:p>
            <a:pPr>
              <a:spcBef>
                <a:spcPts val="300"/>
              </a:spcBef>
              <a:spcAft>
                <a:spcPts val="0"/>
              </a:spcAft>
              <a:buNone/>
            </a:pPr>
            <a:r>
              <a:rPr lang="en-GB" sz="1200" dirty="0">
                <a:latin typeface="Benguiat Bk BT" pitchFamily="18" charset="0"/>
              </a:rPr>
              <a:t>Greatest Rivalries - Shawn Michaels vs. Bret Hart</a:t>
            </a:r>
          </a:p>
          <a:p>
            <a:pPr>
              <a:buNone/>
            </a:pPr>
            <a:r>
              <a:rPr lang="en-GB" sz="1200" dirty="0">
                <a:latin typeface="Benguiat Bk BT" pitchFamily="18" charset="0"/>
              </a:rPr>
              <a:t>The Rock vs. John Cena - Once in a Lifetime </a:t>
            </a:r>
          </a:p>
          <a:p>
            <a:pPr>
              <a:buNone/>
            </a:pPr>
            <a:r>
              <a:rPr lang="en-GB" sz="1200" dirty="0">
                <a:latin typeface="Benguiat Bk BT" pitchFamily="18" charset="0"/>
              </a:rPr>
              <a:t>WWE: Superstar Collection – Kofi Kingston</a:t>
            </a:r>
          </a:p>
          <a:p>
            <a:pPr>
              <a:buNone/>
            </a:pPr>
            <a:r>
              <a:rPr lang="en-GB" sz="1200" dirty="0">
                <a:latin typeface="Benguiat Bk BT" pitchFamily="18" charset="0"/>
              </a:rPr>
              <a:t>WWE: Superstar Collection – Zack Ryder</a:t>
            </a:r>
          </a:p>
          <a:p>
            <a:pPr>
              <a:buNone/>
            </a:pPr>
            <a:r>
              <a:rPr lang="en-GB" sz="1200" dirty="0">
                <a:latin typeface="Benguiat Bk BT" pitchFamily="18" charset="0"/>
              </a:rPr>
              <a:t>WWE: Superstar Collection - Daniel Bryan</a:t>
            </a:r>
          </a:p>
          <a:p>
            <a:pPr>
              <a:buNone/>
            </a:pPr>
            <a:r>
              <a:rPr lang="en-GB" sz="1200" dirty="0">
                <a:latin typeface="Benguiat Bk BT" pitchFamily="18" charset="0"/>
              </a:rPr>
              <a:t>WWE: Superstar Collection – Rey Mysterio</a:t>
            </a:r>
          </a:p>
          <a:p>
            <a:pPr>
              <a:buNone/>
            </a:pPr>
            <a:r>
              <a:rPr lang="en-GB" sz="1200" dirty="0">
                <a:latin typeface="Benguiat Bk BT" pitchFamily="18" charset="0"/>
              </a:rPr>
              <a:t>WWE: Superstar Collection - Seamus</a:t>
            </a:r>
          </a:p>
          <a:p>
            <a:pPr>
              <a:buNone/>
            </a:pPr>
            <a:r>
              <a:rPr lang="en-GB" sz="1200" dirty="0">
                <a:latin typeface="Benguiat Bk BT" pitchFamily="18" charset="0"/>
              </a:rPr>
              <a:t>WWE: Superstar Collection – Randy Orton</a:t>
            </a:r>
          </a:p>
          <a:p>
            <a:pPr>
              <a:buNone/>
            </a:pPr>
            <a:r>
              <a:rPr lang="en-GB" sz="1200" dirty="0">
                <a:latin typeface="Benguiat Bk BT" pitchFamily="18" charset="0"/>
              </a:rPr>
              <a:t>WWE: Superstar Collection – John Cena</a:t>
            </a:r>
          </a:p>
          <a:p>
            <a:pPr>
              <a:buNone/>
            </a:pPr>
            <a:r>
              <a:rPr lang="en-GB" sz="1200" dirty="0">
                <a:latin typeface="Benguiat Bk BT" pitchFamily="18" charset="0"/>
              </a:rPr>
              <a:t>WWE: Superstar Collection – Shawn Michaels</a:t>
            </a:r>
          </a:p>
          <a:p>
            <a:pPr>
              <a:spcBef>
                <a:spcPts val="300"/>
              </a:spcBef>
              <a:spcAft>
                <a:spcPts val="0"/>
              </a:spcAft>
              <a:buNone/>
            </a:pPr>
            <a:r>
              <a:rPr lang="en-US" sz="1200" dirty="0">
                <a:latin typeface="Benguiat Bk BT" pitchFamily="18" charset="0"/>
              </a:rPr>
              <a:t>Allied Powers: The World’s Greatest Tag Teams</a:t>
            </a:r>
          </a:p>
          <a:p>
            <a:pPr>
              <a:spcBef>
                <a:spcPts val="300"/>
              </a:spcBef>
              <a:spcAft>
                <a:spcPts val="0"/>
              </a:spcAft>
              <a:buNone/>
            </a:pPr>
            <a:r>
              <a:rPr lang="en-US" sz="1200" dirty="0">
                <a:latin typeface="Benguiat Bk BT" pitchFamily="18" charset="0"/>
              </a:rPr>
              <a:t>Our Nation's Pride: The Best of Canadian Superstars</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11</a:t>
            </a:fld>
            <a:endParaRPr lang="en-GB" sz="1400" dirty="0">
              <a:latin typeface="Benguiat Bk BT" pitchFamily="18" charset="0"/>
            </a:endParaRPr>
          </a:p>
        </p:txBody>
      </p:sp>
      <p:sp>
        <p:nvSpPr>
          <p:cNvPr id="8" name="TextBox 7"/>
          <p:cNvSpPr txBox="1"/>
          <p:nvPr/>
        </p:nvSpPr>
        <p:spPr>
          <a:xfrm>
            <a:off x="35130" y="6119336"/>
            <a:ext cx="2005549" cy="646331"/>
          </a:xfrm>
          <a:prstGeom prst="rect">
            <a:avLst/>
          </a:prstGeom>
          <a:noFill/>
        </p:spPr>
        <p:txBody>
          <a:bodyPr wrap="none" rtlCol="0">
            <a:spAutoFit/>
          </a:bodyPr>
          <a:lstStyle/>
          <a:p>
            <a:r>
              <a:rPr lang="en-GB" sz="1200" dirty="0">
                <a:latin typeface="Benguiat Bk BT" pitchFamily="18" charset="0"/>
              </a:rPr>
              <a:t>#Available on Blu-Ray</a:t>
            </a:r>
          </a:p>
          <a:p>
            <a:r>
              <a:rPr lang="en-GB" sz="1200" dirty="0">
                <a:latin typeface="Benguiat Bk BT" pitchFamily="18" charset="0"/>
              </a:rPr>
              <a:t>*Available on DVD &amp; VHS</a:t>
            </a:r>
          </a:p>
          <a:p>
            <a:r>
              <a:rPr lang="en-GB" sz="1200" dirty="0">
                <a:latin typeface="Benguiat Bk BT" pitchFamily="18" charset="0"/>
              </a:rPr>
              <a:t>+Autographed</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bwMode="auto">
          <a:xfrm>
            <a:off x="3124200" y="228600"/>
            <a:ext cx="53340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Gorgeous Ladies of Wrestling</a:t>
            </a:r>
            <a:br>
              <a:rPr lang="en-US" sz="4000" dirty="0">
                <a:solidFill>
                  <a:srgbClr val="FFFFFF"/>
                </a:solidFill>
                <a:latin typeface="Staccato222 BT" pitchFamily="66" charset="0"/>
              </a:rPr>
            </a:br>
            <a:r>
              <a:rPr lang="en-US" sz="4000" dirty="0">
                <a:solidFill>
                  <a:srgbClr val="FFFFFF"/>
                </a:solidFill>
                <a:latin typeface="Staccato222 BT" pitchFamily="66" charset="0"/>
              </a:rPr>
              <a:t>(GLOW)</a:t>
            </a:r>
          </a:p>
        </p:txBody>
      </p:sp>
      <p:sp>
        <p:nvSpPr>
          <p:cNvPr id="43011" name="Rectangle 5"/>
          <p:cNvSpPr>
            <a:spLocks noGrp="1" noChangeArrowheads="1"/>
          </p:cNvSpPr>
          <p:nvPr>
            <p:ph type="body" sz="half" idx="1"/>
          </p:nvPr>
        </p:nvSpPr>
        <p:spPr bwMode="auto">
          <a:xfrm>
            <a:off x="228600" y="2743200"/>
            <a:ext cx="4114800" cy="17526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600" dirty="0">
                <a:latin typeface="Benguiat Bk BT" pitchFamily="18" charset="0"/>
              </a:rPr>
              <a:t>GLOW  - The Early Years, Vol. 1</a:t>
            </a:r>
          </a:p>
          <a:p>
            <a:pPr>
              <a:buFontTx/>
              <a:buNone/>
            </a:pPr>
            <a:r>
              <a:rPr lang="en-US" sz="1600" dirty="0">
                <a:latin typeface="Benguiat Bk BT" pitchFamily="18" charset="0"/>
              </a:rPr>
              <a:t>GLOW, Vol. 1*</a:t>
            </a:r>
          </a:p>
          <a:p>
            <a:pPr>
              <a:buFontTx/>
              <a:buNone/>
            </a:pPr>
            <a:r>
              <a:rPr lang="en-US" sz="1600" dirty="0">
                <a:latin typeface="Benguiat Bk BT" pitchFamily="18" charset="0"/>
              </a:rPr>
              <a:t>GLOW, Vol. 2 – The Saga Continues</a:t>
            </a:r>
          </a:p>
          <a:p>
            <a:pPr>
              <a:buNone/>
            </a:pPr>
            <a:r>
              <a:rPr lang="en-US" sz="1600" dirty="0">
                <a:latin typeface="Benguiat Bk BT" pitchFamily="18" charset="0"/>
              </a:rPr>
              <a:t>GLOW, Vol. 3 – Fans Beware</a:t>
            </a:r>
          </a:p>
          <a:p>
            <a:pPr>
              <a:buNone/>
            </a:pPr>
            <a:r>
              <a:rPr lang="en-US" sz="1600" dirty="0">
                <a:latin typeface="Benguiat Bk BT" pitchFamily="18" charset="0"/>
              </a:rPr>
              <a:t>GLOW – Glowing Moments, Vol. 5</a:t>
            </a:r>
          </a:p>
        </p:txBody>
      </p:sp>
      <p:sp>
        <p:nvSpPr>
          <p:cNvPr id="43012" name="Rectangle 6"/>
          <p:cNvSpPr>
            <a:spLocks noGrp="1" noChangeArrowheads="1"/>
          </p:cNvSpPr>
          <p:nvPr>
            <p:ph type="body" sz="half" idx="2"/>
          </p:nvPr>
        </p:nvSpPr>
        <p:spPr bwMode="auto">
          <a:xfrm>
            <a:off x="4953000" y="2743200"/>
            <a:ext cx="3657600" cy="1828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dirty="0">
                <a:latin typeface="Benguiat Bk BT" pitchFamily="18" charset="0"/>
              </a:rPr>
              <a:t>GLOW Vol. 1&amp;2</a:t>
            </a:r>
          </a:p>
          <a:p>
            <a:pPr>
              <a:buNone/>
            </a:pPr>
            <a:r>
              <a:rPr lang="en-US" sz="1600" dirty="0">
                <a:latin typeface="Benguiat Bk BT" pitchFamily="18" charset="0"/>
              </a:rPr>
              <a:t>The Very Best of GLOW, Vol. 1</a:t>
            </a:r>
          </a:p>
          <a:p>
            <a:pPr>
              <a:buFontTx/>
              <a:buNone/>
            </a:pPr>
            <a:r>
              <a:rPr lang="en-US" sz="1600" dirty="0">
                <a:latin typeface="Benguiat Bk BT" pitchFamily="18" charset="0"/>
              </a:rPr>
              <a:t>The Very Best of GLOW, Vol. 2</a:t>
            </a:r>
          </a:p>
          <a:p>
            <a:pPr>
              <a:buNone/>
            </a:pPr>
            <a:r>
              <a:rPr lang="en-US" sz="1600" dirty="0">
                <a:latin typeface="Benguiat Bk BT" pitchFamily="18" charset="0"/>
              </a:rPr>
              <a:t>The Very Best of GLOW, Vol. 4</a:t>
            </a:r>
          </a:p>
          <a:p>
            <a:pPr>
              <a:buFontTx/>
              <a:buNone/>
            </a:pPr>
            <a:r>
              <a:rPr lang="en-US" sz="1600" dirty="0">
                <a:latin typeface="Benguiat Bk BT" pitchFamily="18" charset="0"/>
              </a:rPr>
              <a:t>GLOW – Greatest TV Moments</a:t>
            </a:r>
          </a:p>
        </p:txBody>
      </p:sp>
      <p:sp>
        <p:nvSpPr>
          <p:cNvPr id="39941" name="Text Box 7"/>
          <p:cNvSpPr txBox="1">
            <a:spLocks noChangeArrowheads="1"/>
          </p:cNvSpPr>
          <p:nvPr/>
        </p:nvSpPr>
        <p:spPr bwMode="auto">
          <a:xfrm>
            <a:off x="914400" y="5867400"/>
            <a:ext cx="7178568" cy="523220"/>
          </a:xfrm>
          <a:prstGeom prst="rect">
            <a:avLst/>
          </a:prstGeom>
          <a:noFill/>
          <a:ln w="12700">
            <a:noFill/>
            <a:miter lim="800000"/>
            <a:headEnd type="none" w="sm" len="sm"/>
            <a:tailEnd type="none" w="sm" len="sm"/>
          </a:ln>
        </p:spPr>
        <p:txBody>
          <a:bodyPr wrap="none">
            <a:spAutoFit/>
          </a:bodyPr>
          <a:lstStyle/>
          <a:p>
            <a:pPr eaLnBrk="0" hangingPunct="0">
              <a:defRPr/>
            </a:pPr>
            <a:r>
              <a:rPr lang="en-US" sz="2800" dirty="0">
                <a:solidFill>
                  <a:schemeClr val="accent1">
                    <a:lumMod val="75000"/>
                  </a:schemeClr>
                </a:solidFill>
                <a:latin typeface="Staccato222 BT" pitchFamily="66" charset="0"/>
                <a:cs typeface="+mn-cs"/>
              </a:rPr>
              <a:t>Witness the early years of WWE’s Ivory as Tina Ferrari!</a:t>
            </a:r>
          </a:p>
        </p:txBody>
      </p:sp>
      <p:sp>
        <p:nvSpPr>
          <p:cNvPr id="43014" name="Text Box 8"/>
          <p:cNvSpPr txBox="1">
            <a:spLocks noChangeArrowheads="1"/>
          </p:cNvSpPr>
          <p:nvPr/>
        </p:nvSpPr>
        <p:spPr bwMode="auto">
          <a:xfrm>
            <a:off x="0" y="6553200"/>
            <a:ext cx="2665412" cy="304800"/>
          </a:xfrm>
          <a:prstGeom prst="rect">
            <a:avLst/>
          </a:prstGeom>
          <a:noFill/>
          <a:ln w="12700">
            <a:noFill/>
            <a:miter lim="800000"/>
            <a:headEnd type="none" w="sm" len="sm"/>
            <a:tailEnd type="none" w="sm" len="sm"/>
          </a:ln>
        </p:spPr>
        <p:txBody>
          <a:bodyPr>
            <a:spAutoFit/>
          </a:bodyPr>
          <a:lstStyle/>
          <a:p>
            <a:pPr eaLnBrk="0" hangingPunct="0"/>
            <a:r>
              <a:rPr lang="en-US" sz="1400" dirty="0">
                <a:latin typeface="Benguiat Bk BT" pitchFamily="18" charset="0"/>
              </a:rPr>
              <a:t>*Available on DVD &amp; VHS</a:t>
            </a:r>
          </a:p>
        </p:txBody>
      </p:sp>
      <p:pic>
        <p:nvPicPr>
          <p:cNvPr id="43015" name="Picture 9" descr="C:\WINDOWS\Profiles\Mr. Perfect\Desktop\SFP CD\SFP\Catalogue\Potpourri\Womens\GLOW logo.jpg"/>
          <p:cNvPicPr>
            <a:picLocks noChangeAspect="1" noChangeArrowheads="1"/>
          </p:cNvPicPr>
          <p:nvPr/>
        </p:nvPicPr>
        <p:blipFill>
          <a:blip r:embed="rId2" cstate="print"/>
          <a:srcRect/>
          <a:stretch>
            <a:fillRect/>
          </a:stretch>
        </p:blipFill>
        <p:spPr bwMode="auto">
          <a:xfrm>
            <a:off x="152400" y="152400"/>
            <a:ext cx="2895600" cy="1123950"/>
          </a:xfrm>
          <a:prstGeom prst="rect">
            <a:avLst/>
          </a:prstGeom>
          <a:noFill/>
          <a:ln w="9525">
            <a:noFill/>
            <a:miter lim="800000"/>
            <a:headEnd/>
            <a:tailEnd/>
          </a:ln>
        </p:spPr>
      </p:pic>
      <p:sp>
        <p:nvSpPr>
          <p:cNvPr id="8" name="TextBox 7"/>
          <p:cNvSpPr txBox="1"/>
          <p:nvPr/>
        </p:nvSpPr>
        <p:spPr>
          <a:xfrm>
            <a:off x="8630756" y="6553200"/>
            <a:ext cx="399468" cy="307777"/>
          </a:xfrm>
          <a:prstGeom prst="rect">
            <a:avLst/>
          </a:prstGeom>
          <a:noFill/>
        </p:spPr>
        <p:txBody>
          <a:bodyPr wrap="none" rtlCol="0">
            <a:spAutoFit/>
          </a:bodyPr>
          <a:lstStyle/>
          <a:p>
            <a:fld id="{704287E7-7F9C-4690-B996-0ED57D96D069}" type="slidenum">
              <a:rPr lang="en-GB" sz="1400" smtClean="0">
                <a:latin typeface="Benguiat Bk BT" pitchFamily="18" charset="0"/>
              </a:rPr>
              <a:pPr/>
              <a:t>110</a:t>
            </a:fld>
            <a:endParaRPr lang="en-GB" sz="1400" dirty="0">
              <a:latin typeface="Benguiat Bk BT"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bwMode="auto">
          <a:xfrm>
            <a:off x="3124200" y="228600"/>
            <a:ext cx="5334000" cy="13716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AfterGLOW Fan Party</a:t>
            </a:r>
            <a:br>
              <a:rPr lang="en-US" sz="4000" dirty="0">
                <a:solidFill>
                  <a:srgbClr val="FFFFFF"/>
                </a:solidFill>
                <a:latin typeface="Staccato222 BT" pitchFamily="66" charset="0"/>
              </a:rPr>
            </a:br>
            <a:r>
              <a:rPr lang="en-US" sz="4000" dirty="0">
                <a:solidFill>
                  <a:srgbClr val="FFFFFF"/>
                </a:solidFill>
                <a:latin typeface="Staccato222 BT" pitchFamily="66" charset="0"/>
              </a:rPr>
              <a:t>(Roxy Astor)</a:t>
            </a:r>
          </a:p>
        </p:txBody>
      </p:sp>
      <p:sp>
        <p:nvSpPr>
          <p:cNvPr id="43012" name="Rectangle 6"/>
          <p:cNvSpPr>
            <a:spLocks noGrp="1" noChangeArrowheads="1"/>
          </p:cNvSpPr>
          <p:nvPr>
            <p:ph type="body" sz="half" idx="2"/>
          </p:nvPr>
        </p:nvSpPr>
        <p:spPr bwMode="auto">
          <a:xfrm>
            <a:off x="2162176" y="1905000"/>
            <a:ext cx="4619624" cy="3429000"/>
          </a:xfrm>
          <a:noFill/>
          <a:ln>
            <a:miter lim="800000"/>
            <a:headEnd/>
            <a:tailEnd/>
          </a:ln>
        </p:spPr>
        <p:txBody>
          <a:bodyPr vert="horz" wrap="square" lIns="91440" tIns="45720" rIns="91440" bIns="45720" numCol="1" anchor="t" anchorCtr="0" compatLnSpc="1">
            <a:prstTxWarp prst="textNoShape">
              <a:avLst/>
            </a:prstTxWarp>
          </a:bodyPr>
          <a:lstStyle/>
          <a:p>
            <a:pPr>
              <a:spcBef>
                <a:spcPts val="0"/>
              </a:spcBef>
              <a:buNone/>
            </a:pPr>
            <a:endParaRPr lang="en-GB" sz="1600" dirty="0">
              <a:latin typeface="Benguiat Bk BT" pitchFamily="18" charset="0"/>
            </a:endParaRPr>
          </a:p>
          <a:p>
            <a:pPr>
              <a:spcBef>
                <a:spcPts val="0"/>
              </a:spcBef>
              <a:buNone/>
            </a:pPr>
            <a:r>
              <a:rPr lang="en-GB" sz="1600" dirty="0">
                <a:latin typeface="Benguiat Bk BT" pitchFamily="18" charset="0"/>
              </a:rPr>
              <a:t>AfterGLOW Fan Party At Sea</a:t>
            </a:r>
          </a:p>
          <a:p>
            <a:pPr>
              <a:buNone/>
            </a:pPr>
            <a:r>
              <a:rPr lang="en-GB" sz="1600" dirty="0">
                <a:latin typeface="Benguiat Bk BT" pitchFamily="18" charset="0"/>
              </a:rPr>
              <a:t>Official T-shirts:</a:t>
            </a:r>
          </a:p>
          <a:p>
            <a:pPr>
              <a:spcBef>
                <a:spcPts val="0"/>
              </a:spcBef>
              <a:buNone/>
            </a:pPr>
            <a:endParaRPr lang="en-GB" sz="1600" dirty="0">
              <a:latin typeface="Benguiat Bk BT" pitchFamily="18" charset="0"/>
            </a:endParaRPr>
          </a:p>
          <a:p>
            <a:pPr>
              <a:buNone/>
            </a:pPr>
            <a:r>
              <a:rPr lang="en-GB" sz="1600" dirty="0">
                <a:latin typeface="Benguiat Bk BT" pitchFamily="18" charset="0"/>
              </a:rPr>
              <a:t>80s AfterGLOW Fan Party At Sea (2017) </a:t>
            </a:r>
          </a:p>
          <a:p>
            <a:pPr>
              <a:buNone/>
            </a:pPr>
            <a:r>
              <a:rPr lang="en-GB" sz="1600" dirty="0">
                <a:latin typeface="Benguiat Bk BT" pitchFamily="18" charset="0"/>
              </a:rPr>
              <a:t>	T-shirt, sizes S-L</a:t>
            </a:r>
          </a:p>
          <a:p>
            <a:pPr>
              <a:lnSpc>
                <a:spcPct val="150000"/>
              </a:lnSpc>
              <a:spcBef>
                <a:spcPts val="600"/>
              </a:spcBef>
              <a:buNone/>
            </a:pPr>
            <a:r>
              <a:rPr lang="en-GB" sz="1600" dirty="0">
                <a:latin typeface="Benguiat Bk BT" pitchFamily="18" charset="0"/>
              </a:rPr>
              <a:t>AfterGLOW Fan Party At Sea (2018) </a:t>
            </a:r>
          </a:p>
          <a:p>
            <a:pPr>
              <a:spcBef>
                <a:spcPts val="0"/>
              </a:spcBef>
              <a:spcAft>
                <a:spcPts val="600"/>
              </a:spcAft>
              <a:buNone/>
            </a:pPr>
            <a:r>
              <a:rPr lang="en-GB" sz="1600" dirty="0">
                <a:latin typeface="Benguiat Bk BT" pitchFamily="18" charset="0"/>
              </a:rPr>
              <a:t>	T-shirt, sizes S-XL:</a:t>
            </a:r>
          </a:p>
          <a:p>
            <a:pPr>
              <a:spcBef>
                <a:spcPts val="0"/>
              </a:spcBef>
              <a:buNone/>
            </a:pPr>
            <a:r>
              <a:rPr lang="en-GB" sz="1600" dirty="0">
                <a:latin typeface="Benguiat Bk BT" pitchFamily="18" charset="0"/>
              </a:rPr>
              <a:t>Cool Caribbean Colours: </a:t>
            </a:r>
          </a:p>
          <a:p>
            <a:pPr>
              <a:spcBef>
                <a:spcPts val="0"/>
              </a:spcBef>
              <a:buNone/>
            </a:pPr>
            <a:r>
              <a:rPr lang="en-GB" sz="1600" dirty="0">
                <a:latin typeface="Benguiat Bk BT" pitchFamily="18" charset="0"/>
              </a:rPr>
              <a:t>lime green, lemon yellow, sky blue</a:t>
            </a:r>
          </a:p>
        </p:txBody>
      </p:sp>
      <p:sp>
        <p:nvSpPr>
          <p:cNvPr id="39941" name="Text Box 7"/>
          <p:cNvSpPr txBox="1">
            <a:spLocks noChangeArrowheads="1"/>
          </p:cNvSpPr>
          <p:nvPr/>
        </p:nvSpPr>
        <p:spPr bwMode="auto">
          <a:xfrm>
            <a:off x="656864" y="5810190"/>
            <a:ext cx="7696200" cy="400110"/>
          </a:xfrm>
          <a:prstGeom prst="rect">
            <a:avLst/>
          </a:prstGeom>
          <a:noFill/>
          <a:ln w="12700">
            <a:noFill/>
            <a:miter lim="800000"/>
            <a:headEnd type="none" w="sm" len="sm"/>
            <a:tailEnd type="none" w="sm" len="sm"/>
          </a:ln>
        </p:spPr>
        <p:txBody>
          <a:bodyPr wrap="square">
            <a:spAutoFit/>
          </a:bodyPr>
          <a:lstStyle/>
          <a:p>
            <a:pPr algn="ctr" eaLnBrk="0" hangingPunct="0">
              <a:defRPr/>
            </a:pPr>
            <a:r>
              <a:rPr lang="en-US" sz="2000" dirty="0">
                <a:solidFill>
                  <a:schemeClr val="accent1">
                    <a:lumMod val="75000"/>
                  </a:schemeClr>
                </a:solidFill>
                <a:latin typeface="Staccato222 BT" pitchFamily="66" charset="0"/>
                <a:cs typeface="+mn-cs"/>
              </a:rPr>
              <a:t>T-shirts are all Limited Edition &amp; quantity.  </a:t>
            </a:r>
          </a:p>
        </p:txBody>
      </p:sp>
      <p:pic>
        <p:nvPicPr>
          <p:cNvPr id="43015" name="Picture 9" descr="C:\WINDOWS\Profiles\Mr. Perfect\Desktop\SFP CD\SFP\Catalogue\Potpourri\Womens\GLOW logo.jpg"/>
          <p:cNvPicPr>
            <a:picLocks noChangeAspect="1" noChangeArrowheads="1"/>
          </p:cNvPicPr>
          <p:nvPr/>
        </p:nvPicPr>
        <p:blipFill>
          <a:blip r:embed="rId2" cstate="print"/>
          <a:stretch>
            <a:fillRect/>
          </a:stretch>
        </p:blipFill>
        <p:spPr bwMode="auto">
          <a:xfrm>
            <a:off x="228600" y="152400"/>
            <a:ext cx="2120900" cy="1600200"/>
          </a:xfrm>
          <a:prstGeom prst="rect">
            <a:avLst/>
          </a:prstGeom>
          <a:noFill/>
          <a:ln w="9525">
            <a:noFill/>
            <a:miter lim="800000"/>
            <a:headEnd/>
            <a:tailEnd/>
          </a:ln>
        </p:spPr>
      </p:pic>
      <p:sp>
        <p:nvSpPr>
          <p:cNvPr id="8" name="TextBox 7"/>
          <p:cNvSpPr txBox="1"/>
          <p:nvPr/>
        </p:nvSpPr>
        <p:spPr>
          <a:xfrm>
            <a:off x="8610600" y="6510334"/>
            <a:ext cx="399468" cy="307777"/>
          </a:xfrm>
          <a:prstGeom prst="rect">
            <a:avLst/>
          </a:prstGeom>
          <a:noFill/>
        </p:spPr>
        <p:txBody>
          <a:bodyPr wrap="none" rtlCol="0">
            <a:spAutoFit/>
          </a:bodyPr>
          <a:lstStyle/>
          <a:p>
            <a:fld id="{704287E7-7F9C-4690-B996-0ED57D96D069}" type="slidenum">
              <a:rPr lang="en-GB" sz="1400" smtClean="0">
                <a:latin typeface="Benguiat Bk BT" pitchFamily="18" charset="0"/>
              </a:rPr>
              <a:pPr/>
              <a:t>111</a:t>
            </a:fld>
            <a:endParaRPr lang="en-GB" sz="1400" dirty="0">
              <a:latin typeface="Benguiat Bk BT" pitchFamily="18" charset="0"/>
            </a:endParaRPr>
          </a:p>
        </p:txBody>
      </p:sp>
      <p:pic>
        <p:nvPicPr>
          <p:cNvPr id="10" name="Picture 9" descr="Shadow Fire Promotions flame words.gif"/>
          <p:cNvPicPr>
            <a:picLocks noChangeAspect="1"/>
          </p:cNvPicPr>
          <p:nvPr/>
        </p:nvPicPr>
        <p:blipFill>
          <a:blip r:embed="rId3" cstate="print"/>
          <a:stretch>
            <a:fillRect/>
          </a:stretch>
        </p:blipFill>
        <p:spPr>
          <a:xfrm>
            <a:off x="1981200" y="6248400"/>
            <a:ext cx="4848225" cy="476250"/>
          </a:xfrm>
          <a:prstGeom prst="rect">
            <a:avLst/>
          </a:prstGeom>
        </p:spPr>
      </p:pic>
      <p:sp>
        <p:nvSpPr>
          <p:cNvPr id="11" name="TextBox 10"/>
          <p:cNvSpPr txBox="1"/>
          <p:nvPr/>
        </p:nvSpPr>
        <p:spPr>
          <a:xfrm>
            <a:off x="1600200" y="6324601"/>
            <a:ext cx="445212" cy="461665"/>
          </a:xfrm>
          <a:prstGeom prst="rect">
            <a:avLst/>
          </a:prstGeom>
          <a:noFill/>
        </p:spPr>
        <p:txBody>
          <a:bodyPr wrap="square" rtlCol="0">
            <a:spAutoFit/>
          </a:bodyPr>
          <a:lstStyle/>
          <a:p>
            <a:r>
              <a:rPr lang="en-GB" dirty="0">
                <a:latin typeface="Benguiat Bk BT" pitchFamily="18" charset="0"/>
              </a:rPr>
              <a:t>A</a:t>
            </a:r>
          </a:p>
        </p:txBody>
      </p:sp>
      <p:sp>
        <p:nvSpPr>
          <p:cNvPr id="12" name="TextBox 11"/>
          <p:cNvSpPr txBox="1"/>
          <p:nvPr/>
        </p:nvSpPr>
        <p:spPr>
          <a:xfrm>
            <a:off x="6781800" y="6248400"/>
            <a:ext cx="1571264" cy="461665"/>
          </a:xfrm>
          <a:prstGeom prst="rect">
            <a:avLst/>
          </a:prstGeom>
          <a:noFill/>
        </p:spPr>
        <p:txBody>
          <a:bodyPr wrap="square" rtlCol="0">
            <a:spAutoFit/>
          </a:bodyPr>
          <a:lstStyle/>
          <a:p>
            <a:r>
              <a:rPr lang="en-GB" sz="2000" dirty="0">
                <a:latin typeface="Benguiat Bk BT" pitchFamily="18" charset="0"/>
              </a:rPr>
              <a:t>exclusive</a:t>
            </a:r>
            <a:r>
              <a:rPr lang="en-GB" dirty="0">
                <a:latin typeface="Benguiat Bk BT" pitchFamily="18" charset="0"/>
              </a:rPr>
              <a:t>!</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2286000" y="228600"/>
            <a:ext cx="60960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Frontier Martial Arts Wrestling (FMW)</a:t>
            </a:r>
            <a:r>
              <a:rPr lang="en-US" sz="4000" dirty="0"/>
              <a:t>  </a:t>
            </a:r>
            <a:endParaRPr lang="en-US" dirty="0"/>
          </a:p>
        </p:txBody>
      </p:sp>
      <p:sp>
        <p:nvSpPr>
          <p:cNvPr id="44035" name="Rectangle 3"/>
          <p:cNvSpPr>
            <a:spLocks noGrp="1" noChangeArrowheads="1"/>
          </p:cNvSpPr>
          <p:nvPr>
            <p:ph type="body" sz="half" idx="1"/>
          </p:nvPr>
        </p:nvSpPr>
        <p:spPr bwMode="auto">
          <a:xfrm>
            <a:off x="685800" y="2362200"/>
            <a:ext cx="2514600" cy="2209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Clr>
                <a:schemeClr val="tx1"/>
              </a:buClr>
              <a:buFontTx/>
              <a:buNone/>
            </a:pPr>
            <a:r>
              <a:rPr lang="en-US" sz="1600" dirty="0">
                <a:latin typeface="Benguiat Bk BT" pitchFamily="18" charset="0"/>
              </a:rPr>
              <a:t>The Legend Dawns</a:t>
            </a:r>
          </a:p>
          <a:p>
            <a:pPr>
              <a:buClr>
                <a:schemeClr val="tx1"/>
              </a:buClr>
              <a:buFontTx/>
              <a:buNone/>
            </a:pPr>
            <a:r>
              <a:rPr lang="en-US" sz="1600" dirty="0">
                <a:latin typeface="Benguiat Bk BT" pitchFamily="18" charset="0"/>
              </a:rPr>
              <a:t>King of the Death Match</a:t>
            </a:r>
          </a:p>
          <a:p>
            <a:pPr>
              <a:buClr>
                <a:schemeClr val="tx1"/>
              </a:buClr>
              <a:buFontTx/>
              <a:buNone/>
            </a:pPr>
            <a:r>
              <a:rPr lang="en-US" sz="1600" dirty="0">
                <a:latin typeface="Benguiat Bk BT" pitchFamily="18" charset="0"/>
              </a:rPr>
              <a:t>Crash &amp; Burn</a:t>
            </a:r>
          </a:p>
          <a:p>
            <a:pPr>
              <a:buClr>
                <a:schemeClr val="tx1"/>
              </a:buClr>
              <a:buFontTx/>
              <a:buNone/>
            </a:pPr>
            <a:r>
              <a:rPr lang="en-US" sz="1600" dirty="0">
                <a:latin typeface="Benguiat Bk BT" pitchFamily="18" charset="0"/>
              </a:rPr>
              <a:t>Total Carnage</a:t>
            </a:r>
          </a:p>
          <a:p>
            <a:pPr>
              <a:buClr>
                <a:schemeClr val="tx1"/>
              </a:buClr>
              <a:buFontTx/>
              <a:buNone/>
            </a:pPr>
            <a:r>
              <a:rPr lang="en-US" sz="1600" dirty="0">
                <a:latin typeface="Benguiat Bk BT" pitchFamily="18" charset="0"/>
              </a:rPr>
              <a:t>Ring of Torture</a:t>
            </a:r>
          </a:p>
          <a:p>
            <a:pPr>
              <a:buClr>
                <a:schemeClr val="tx1"/>
              </a:buClr>
              <a:buFontTx/>
              <a:buNone/>
            </a:pPr>
            <a:r>
              <a:rPr lang="en-US" sz="1600" dirty="0">
                <a:latin typeface="Benguiat Bk BT" pitchFamily="18" charset="0"/>
              </a:rPr>
              <a:t>Torn to Shreds</a:t>
            </a:r>
          </a:p>
          <a:p>
            <a:pPr>
              <a:buClr>
                <a:schemeClr val="tx1"/>
              </a:buClr>
              <a:buFontTx/>
              <a:buNone/>
            </a:pPr>
            <a:r>
              <a:rPr lang="en-US" sz="1600" dirty="0">
                <a:latin typeface="Benguiat Bk BT" pitchFamily="18" charset="0"/>
              </a:rPr>
              <a:t>Yokohama Deathmatch</a:t>
            </a:r>
          </a:p>
        </p:txBody>
      </p:sp>
      <p:sp>
        <p:nvSpPr>
          <p:cNvPr id="44036" name="Rectangle 4"/>
          <p:cNvSpPr>
            <a:spLocks noGrp="1" noChangeArrowheads="1"/>
          </p:cNvSpPr>
          <p:nvPr>
            <p:ph type="body" sz="half" idx="2"/>
          </p:nvPr>
        </p:nvSpPr>
        <p:spPr bwMode="auto">
          <a:xfrm>
            <a:off x="4191000" y="2362200"/>
            <a:ext cx="4267200" cy="20574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Clr>
                <a:schemeClr val="tx1"/>
              </a:buClr>
              <a:buFontTx/>
              <a:buNone/>
            </a:pPr>
            <a:r>
              <a:rPr lang="en-US" sz="1600" dirty="0">
                <a:latin typeface="Benguiat Bk BT" pitchFamily="18" charset="0"/>
              </a:rPr>
              <a:t>The Flying Assassin*</a:t>
            </a:r>
          </a:p>
          <a:p>
            <a:pPr>
              <a:buClr>
                <a:schemeClr val="tx1"/>
              </a:buClr>
              <a:buFontTx/>
              <a:buNone/>
            </a:pPr>
            <a:r>
              <a:rPr lang="en-US" sz="1600" dirty="0">
                <a:latin typeface="Benguiat Bk BT" pitchFamily="18" charset="0"/>
              </a:rPr>
              <a:t>International Slaughterhouse</a:t>
            </a:r>
          </a:p>
          <a:p>
            <a:pPr>
              <a:buClr>
                <a:schemeClr val="tx1"/>
              </a:buClr>
              <a:buFontTx/>
              <a:buNone/>
            </a:pPr>
            <a:r>
              <a:rPr lang="en-US" sz="1600" dirty="0">
                <a:latin typeface="Benguiat Bk BT" pitchFamily="18" charset="0"/>
              </a:rPr>
              <a:t>The Judgment</a:t>
            </a:r>
          </a:p>
          <a:p>
            <a:pPr>
              <a:buClr>
                <a:schemeClr val="tx1"/>
              </a:buClr>
              <a:buFontTx/>
              <a:buNone/>
            </a:pPr>
            <a:r>
              <a:rPr lang="en-US" sz="1600" dirty="0">
                <a:latin typeface="Benguiat Bk BT" pitchFamily="18" charset="0"/>
              </a:rPr>
              <a:t>The Enforcer: The Best of Masato Tanaka</a:t>
            </a:r>
          </a:p>
          <a:p>
            <a:pPr>
              <a:buClr>
                <a:schemeClr val="tx1"/>
              </a:buClr>
              <a:buFontTx/>
              <a:buNone/>
            </a:pPr>
            <a:r>
              <a:rPr lang="en-US" sz="1600" dirty="0">
                <a:latin typeface="Benguiat Bk BT" pitchFamily="18" charset="0"/>
              </a:rPr>
              <a:t>War of Attrition</a:t>
            </a:r>
          </a:p>
          <a:p>
            <a:pPr>
              <a:buClr>
                <a:schemeClr val="tx1"/>
              </a:buClr>
              <a:buFontTx/>
              <a:buNone/>
            </a:pPr>
            <a:r>
              <a:rPr lang="en-US" sz="1600" dirty="0">
                <a:latin typeface="Benguiat Bk BT" pitchFamily="18" charset="0"/>
              </a:rPr>
              <a:t>Rule The Asylum</a:t>
            </a:r>
          </a:p>
          <a:p>
            <a:pPr>
              <a:buClr>
                <a:schemeClr val="tx1"/>
              </a:buClr>
              <a:buFontTx/>
              <a:buNone/>
            </a:pPr>
            <a:r>
              <a:rPr lang="en-US" sz="1600" dirty="0">
                <a:latin typeface="Benguiat Bk BT" pitchFamily="18" charset="0"/>
              </a:rPr>
              <a:t>Final Encounter</a:t>
            </a:r>
          </a:p>
        </p:txBody>
      </p:sp>
      <p:pic>
        <p:nvPicPr>
          <p:cNvPr id="44037" name="Picture 5" descr="fmwlogo"/>
          <p:cNvPicPr>
            <a:picLocks noChangeAspect="1" noChangeArrowheads="1"/>
          </p:cNvPicPr>
          <p:nvPr/>
        </p:nvPicPr>
        <p:blipFill>
          <a:blip r:embed="rId3" cstate="print"/>
          <a:srcRect/>
          <a:stretch>
            <a:fillRect/>
          </a:stretch>
        </p:blipFill>
        <p:spPr bwMode="auto">
          <a:xfrm>
            <a:off x="152400" y="228600"/>
            <a:ext cx="1828800" cy="1143000"/>
          </a:xfrm>
          <a:prstGeom prst="rect">
            <a:avLst/>
          </a:prstGeom>
          <a:noFill/>
          <a:ln w="9525">
            <a:noFill/>
            <a:miter lim="800000"/>
            <a:headEnd/>
            <a:tailEnd/>
          </a:ln>
        </p:spPr>
      </p:pic>
      <p:sp>
        <p:nvSpPr>
          <p:cNvPr id="44040" name="TextBox 7"/>
          <p:cNvSpPr txBox="1">
            <a:spLocks noChangeArrowheads="1"/>
          </p:cNvSpPr>
          <p:nvPr/>
        </p:nvSpPr>
        <p:spPr bwMode="auto">
          <a:xfrm>
            <a:off x="8610600" y="6505245"/>
            <a:ext cx="400050" cy="307975"/>
          </a:xfrm>
          <a:prstGeom prst="rect">
            <a:avLst/>
          </a:prstGeom>
          <a:noFill/>
          <a:ln w="9525">
            <a:noFill/>
            <a:miter lim="800000"/>
            <a:headEnd/>
            <a:tailEnd/>
          </a:ln>
        </p:spPr>
        <p:txBody>
          <a:bodyPr wrap="none">
            <a:spAutoFit/>
          </a:bodyPr>
          <a:lstStyle/>
          <a:p>
            <a:fld id="{AF690324-3DA6-4240-AB7A-3A2EF7C235E4}" type="slidenum">
              <a:rPr lang="en-GB" sz="1400">
                <a:latin typeface="Benguiat Bk BT" pitchFamily="18" charset="0"/>
              </a:rPr>
              <a:pPr/>
              <a:t>112</a:t>
            </a:fld>
            <a:endParaRPr lang="en-GB" sz="1400" dirty="0">
              <a:latin typeface="Benguiat Bk BT" pitchFamily="18" charset="0"/>
            </a:endParaRPr>
          </a:p>
        </p:txBody>
      </p:sp>
      <p:sp>
        <p:nvSpPr>
          <p:cNvPr id="2" name="TextBox 1"/>
          <p:cNvSpPr txBox="1"/>
          <p:nvPr/>
        </p:nvSpPr>
        <p:spPr>
          <a:xfrm>
            <a:off x="76200" y="6119336"/>
            <a:ext cx="6897722" cy="646331"/>
          </a:xfrm>
          <a:prstGeom prst="rect">
            <a:avLst/>
          </a:prstGeom>
          <a:noFill/>
        </p:spPr>
        <p:txBody>
          <a:bodyPr wrap="none" rtlCol="0">
            <a:spAutoFit/>
          </a:bodyPr>
          <a:lstStyle/>
          <a:p>
            <a:r>
              <a:rPr lang="en-US" sz="1200" dirty="0">
                <a:latin typeface="Benguiat Bk BT" panose="02030604050306020704" pitchFamily="18" charset="0"/>
              </a:rPr>
              <a:t>*Also available in Region 4, PAL (Australia) format</a:t>
            </a:r>
          </a:p>
          <a:p>
            <a:r>
              <a:rPr lang="en-US" sz="1200" dirty="0">
                <a:latin typeface="Benguiat Bk BT" panose="02030604050306020704" pitchFamily="18" charset="0"/>
              </a:rPr>
              <a:t>One set of titles (minus International Slaughterhouse &amp; The Judgment) autographed by FMW</a:t>
            </a:r>
          </a:p>
          <a:p>
            <a:r>
              <a:rPr lang="en-US" sz="1200" dirty="0">
                <a:latin typeface="Benguiat Bk BT" panose="02030604050306020704" pitchFamily="18" charset="0"/>
              </a:rPr>
              <a:t>commentator “Straight Up” John Watanabe</a:t>
            </a:r>
            <a:endParaRPr lang="en-GB" sz="1200" dirty="0">
              <a:latin typeface="Benguiat Bk BT" panose="02030604050306020704"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2286000" y="228600"/>
            <a:ext cx="60960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New Japan Pro Wrestling</a:t>
            </a:r>
            <a:br>
              <a:rPr lang="en-US" sz="4000" dirty="0">
                <a:solidFill>
                  <a:srgbClr val="FFFFFF"/>
                </a:solidFill>
                <a:latin typeface="Staccato222 BT" pitchFamily="66" charset="0"/>
              </a:rPr>
            </a:br>
            <a:r>
              <a:rPr lang="en-US" sz="4000" dirty="0">
                <a:solidFill>
                  <a:srgbClr val="FFFFFF"/>
                </a:solidFill>
                <a:latin typeface="Staccato222 BT" pitchFamily="66" charset="0"/>
              </a:rPr>
              <a:t>(NJPW)</a:t>
            </a:r>
            <a:r>
              <a:rPr lang="en-US" sz="4000" dirty="0"/>
              <a:t>  </a:t>
            </a:r>
            <a:endParaRPr lang="en-US" dirty="0"/>
          </a:p>
        </p:txBody>
      </p:sp>
      <p:sp>
        <p:nvSpPr>
          <p:cNvPr id="44035" name="Rectangle 3"/>
          <p:cNvSpPr>
            <a:spLocks noGrp="1" noChangeArrowheads="1"/>
          </p:cNvSpPr>
          <p:nvPr>
            <p:ph type="body" sz="half" idx="1"/>
          </p:nvPr>
        </p:nvSpPr>
        <p:spPr bwMode="auto">
          <a:xfrm>
            <a:off x="381000" y="1817000"/>
            <a:ext cx="3505200" cy="3745599"/>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Clr>
                <a:schemeClr val="tx1"/>
              </a:buClr>
              <a:buFontTx/>
              <a:buNone/>
            </a:pPr>
            <a:r>
              <a:rPr lang="en-US" sz="1400" dirty="0">
                <a:latin typeface="Benguiat Bk BT" pitchFamily="18" charset="0"/>
              </a:rPr>
              <a:t>King of Sports 2</a:t>
            </a:r>
          </a:p>
          <a:p>
            <a:pPr>
              <a:buClr>
                <a:schemeClr val="tx1"/>
              </a:buClr>
              <a:buNone/>
            </a:pPr>
            <a:r>
              <a:rPr lang="en-US" sz="1400" dirty="0">
                <a:latin typeface="Benguiat Bk BT" pitchFamily="18" charset="0"/>
              </a:rPr>
              <a:t>King of Sports 4</a:t>
            </a:r>
          </a:p>
          <a:p>
            <a:pPr>
              <a:buClr>
                <a:schemeClr val="tx1"/>
              </a:buClr>
              <a:buNone/>
            </a:pPr>
            <a:r>
              <a:rPr lang="en-US" sz="1400" dirty="0">
                <a:latin typeface="Benguiat Bk BT" pitchFamily="18" charset="0"/>
              </a:rPr>
              <a:t>King of Sports 5</a:t>
            </a:r>
          </a:p>
          <a:p>
            <a:pPr>
              <a:buClr>
                <a:schemeClr val="tx1"/>
              </a:buClr>
              <a:buFontTx/>
              <a:buNone/>
            </a:pPr>
            <a:r>
              <a:rPr lang="en-US" sz="1400" dirty="0">
                <a:latin typeface="Benguiat Bk BT" pitchFamily="18" charset="0"/>
              </a:rPr>
              <a:t>King of Sports 6</a:t>
            </a:r>
          </a:p>
          <a:p>
            <a:pPr>
              <a:buClr>
                <a:schemeClr val="tx1"/>
              </a:buClr>
              <a:buNone/>
            </a:pPr>
            <a:r>
              <a:rPr lang="en-US" sz="1400" dirty="0">
                <a:latin typeface="Benguiat Bk BT" pitchFamily="18" charset="0"/>
              </a:rPr>
              <a:t>King of Sports 7</a:t>
            </a:r>
          </a:p>
          <a:p>
            <a:pPr>
              <a:buClr>
                <a:schemeClr val="tx1"/>
              </a:buClr>
              <a:buNone/>
            </a:pPr>
            <a:r>
              <a:rPr lang="en-US" sz="1400" dirty="0">
                <a:latin typeface="Benguiat Bk BT" pitchFamily="18" charset="0"/>
              </a:rPr>
              <a:t>King of Sports 8</a:t>
            </a:r>
          </a:p>
          <a:p>
            <a:pPr>
              <a:buClr>
                <a:schemeClr val="tx1"/>
              </a:buClr>
              <a:buNone/>
            </a:pPr>
            <a:r>
              <a:rPr lang="en-US" sz="1400" dirty="0">
                <a:latin typeface="Benguiat Bk BT" pitchFamily="18" charset="0"/>
              </a:rPr>
              <a:t>King of Sports 9</a:t>
            </a:r>
          </a:p>
          <a:p>
            <a:pPr>
              <a:buClr>
                <a:schemeClr val="tx1"/>
              </a:buClr>
              <a:buFontTx/>
              <a:buNone/>
            </a:pPr>
            <a:r>
              <a:rPr lang="en-US" sz="1400" dirty="0">
                <a:latin typeface="Benguiat Bk BT" pitchFamily="18" charset="0"/>
              </a:rPr>
              <a:t>Wrestle Kingdom II 3D Special Edition (2 DVD)</a:t>
            </a:r>
          </a:p>
          <a:p>
            <a:pPr>
              <a:buClr>
                <a:schemeClr val="tx1"/>
              </a:buClr>
              <a:buNone/>
            </a:pPr>
            <a:r>
              <a:rPr lang="en-US" sz="1400" dirty="0">
                <a:latin typeface="Benguiat Bk BT" pitchFamily="18" charset="0"/>
              </a:rPr>
              <a:t>Wrestle Kingdom 10 (2 DVD)</a:t>
            </a:r>
          </a:p>
          <a:p>
            <a:pPr>
              <a:buClr>
                <a:schemeClr val="tx1"/>
              </a:buClr>
              <a:buNone/>
            </a:pPr>
            <a:r>
              <a:rPr lang="en-US" sz="1400" dirty="0">
                <a:latin typeface="Benguiat Bk BT" pitchFamily="18" charset="0"/>
              </a:rPr>
              <a:t>Wrestle Kingdom 11 (2 DVD)</a:t>
            </a:r>
          </a:p>
          <a:p>
            <a:pPr>
              <a:buClr>
                <a:schemeClr val="tx1"/>
              </a:buClr>
              <a:buNone/>
            </a:pPr>
            <a:r>
              <a:rPr lang="en-US" sz="1400" dirty="0">
                <a:latin typeface="Benguiat Bk BT" pitchFamily="18" charset="0"/>
              </a:rPr>
              <a:t>G1 Climax 2004 (3 DVD)</a:t>
            </a:r>
          </a:p>
          <a:p>
            <a:pPr>
              <a:buClr>
                <a:schemeClr val="tx1"/>
              </a:buClr>
              <a:buNone/>
            </a:pPr>
            <a:r>
              <a:rPr lang="en-US" sz="1400" dirty="0">
                <a:latin typeface="Benguiat Bk BT" pitchFamily="18" charset="0"/>
              </a:rPr>
              <a:t>An Introduction To New Japan Pro Wrestling (2 DVD) </a:t>
            </a:r>
          </a:p>
        </p:txBody>
      </p:sp>
      <p:sp>
        <p:nvSpPr>
          <p:cNvPr id="44036" name="Rectangle 4"/>
          <p:cNvSpPr>
            <a:spLocks noGrp="1" noChangeArrowheads="1"/>
          </p:cNvSpPr>
          <p:nvPr>
            <p:ph type="body" sz="half" idx="2"/>
          </p:nvPr>
        </p:nvSpPr>
        <p:spPr bwMode="auto">
          <a:xfrm>
            <a:off x="5089177" y="1828800"/>
            <a:ext cx="3581400" cy="3657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Clr>
                <a:schemeClr val="tx1"/>
              </a:buClr>
              <a:buFontTx/>
              <a:buNone/>
            </a:pPr>
            <a:r>
              <a:rPr lang="en-US" sz="1400" dirty="0">
                <a:latin typeface="Benguiat Bk BT" pitchFamily="18" charset="0"/>
              </a:rPr>
              <a:t>3 Ultimate Crush 2003-5-2</a:t>
            </a:r>
          </a:p>
          <a:p>
            <a:pPr>
              <a:buClr>
                <a:schemeClr val="tx1"/>
              </a:buClr>
              <a:buFontTx/>
              <a:buNone/>
            </a:pPr>
            <a:r>
              <a:rPr lang="en-US" sz="1400" dirty="0">
                <a:latin typeface="Benguiat Bk BT" pitchFamily="18" charset="0"/>
              </a:rPr>
              <a:t>Complete Collection 2</a:t>
            </a:r>
          </a:p>
          <a:p>
            <a:pPr>
              <a:buClr>
                <a:schemeClr val="tx1"/>
              </a:buClr>
              <a:buNone/>
            </a:pPr>
            <a:r>
              <a:rPr lang="en-US" sz="1400" dirty="0">
                <a:latin typeface="Benguiat Bk BT" pitchFamily="18" charset="0"/>
              </a:rPr>
              <a:t>Complete Collection 3</a:t>
            </a:r>
          </a:p>
          <a:p>
            <a:pPr>
              <a:buClr>
                <a:schemeClr val="tx1"/>
              </a:buClr>
              <a:buNone/>
            </a:pPr>
            <a:r>
              <a:rPr lang="en-US" sz="1400" dirty="0">
                <a:latin typeface="Benguiat Bk BT" pitchFamily="18" charset="0"/>
              </a:rPr>
              <a:t>Complete Collection 4 – Best of the Super Jr Tour</a:t>
            </a:r>
          </a:p>
          <a:p>
            <a:pPr>
              <a:buClr>
                <a:schemeClr val="tx1"/>
              </a:buClr>
              <a:buNone/>
            </a:pPr>
            <a:r>
              <a:rPr lang="en-US" sz="1400" dirty="0">
                <a:latin typeface="Benguiat Bk BT" pitchFamily="18" charset="0"/>
              </a:rPr>
              <a:t>Complete Collection 5</a:t>
            </a:r>
          </a:p>
          <a:p>
            <a:pPr>
              <a:buClr>
                <a:schemeClr val="tx1"/>
              </a:buClr>
              <a:buFontTx/>
              <a:buNone/>
            </a:pPr>
            <a:r>
              <a:rPr lang="en-US" sz="1400" dirty="0">
                <a:latin typeface="Benguiat Bk BT" pitchFamily="18" charset="0"/>
              </a:rPr>
              <a:t>Complete Collection 7</a:t>
            </a:r>
          </a:p>
          <a:p>
            <a:pPr>
              <a:buClr>
                <a:schemeClr val="tx1"/>
              </a:buClr>
              <a:buNone/>
            </a:pPr>
            <a:r>
              <a:rPr lang="en-US" sz="1400" dirty="0">
                <a:latin typeface="Benguiat Bk BT" pitchFamily="18" charset="0"/>
              </a:rPr>
              <a:t>Complete Collection 10</a:t>
            </a:r>
          </a:p>
          <a:p>
            <a:pPr>
              <a:buClr>
                <a:schemeClr val="tx1"/>
              </a:buClr>
              <a:buNone/>
            </a:pPr>
            <a:r>
              <a:rPr lang="en-US" sz="1400" dirty="0">
                <a:latin typeface="Benguiat Bk BT" pitchFamily="18" charset="0"/>
              </a:rPr>
              <a:t>Best Bouts of 2002, Vol. 1-2</a:t>
            </a:r>
          </a:p>
          <a:p>
            <a:pPr>
              <a:buClr>
                <a:schemeClr val="tx1"/>
              </a:buClr>
              <a:buFontTx/>
              <a:buNone/>
            </a:pPr>
            <a:r>
              <a:rPr lang="en-US" sz="1400" dirty="0">
                <a:latin typeface="Benguiat Bk BT" pitchFamily="18" charset="0"/>
              </a:rPr>
              <a:t>Best Bouts of 2007</a:t>
            </a:r>
          </a:p>
          <a:p>
            <a:pPr>
              <a:buClr>
                <a:schemeClr val="tx1"/>
              </a:buClr>
              <a:buFontTx/>
              <a:buNone/>
            </a:pPr>
            <a:r>
              <a:rPr lang="en-US" sz="1400" dirty="0">
                <a:latin typeface="Benguiat Bk BT" pitchFamily="18" charset="0"/>
              </a:rPr>
              <a:t>New Japan Pro Wrestling Carnival</a:t>
            </a:r>
          </a:p>
          <a:p>
            <a:pPr>
              <a:buClr>
                <a:schemeClr val="tx1"/>
              </a:buClr>
              <a:buFontTx/>
              <a:buNone/>
            </a:pPr>
            <a:r>
              <a:rPr lang="en-US" sz="1400" dirty="0">
                <a:latin typeface="Benguiat Bk BT" pitchFamily="18" charset="0"/>
              </a:rPr>
              <a:t>Fighting Soul v. 3 (2 DVD)</a:t>
            </a:r>
          </a:p>
          <a:p>
            <a:pPr>
              <a:buClr>
                <a:schemeClr val="tx1"/>
              </a:buClr>
              <a:buFontTx/>
              <a:buNone/>
            </a:pPr>
            <a:r>
              <a:rPr lang="en-US" sz="1400" dirty="0">
                <a:latin typeface="Benguiat Bk BT" pitchFamily="18" charset="0"/>
              </a:rPr>
              <a:t>The Revival – Resurrection, Vol. 7</a:t>
            </a:r>
          </a:p>
          <a:p>
            <a:pPr>
              <a:buClr>
                <a:schemeClr val="tx1"/>
              </a:buClr>
              <a:buNone/>
            </a:pPr>
            <a:r>
              <a:rPr lang="en-US" sz="1400" dirty="0">
                <a:latin typeface="Benguiat Bk BT" pitchFamily="18" charset="0"/>
              </a:rPr>
              <a:t>New Japan Pro Wrestling 6</a:t>
            </a:r>
          </a:p>
        </p:txBody>
      </p:sp>
      <p:pic>
        <p:nvPicPr>
          <p:cNvPr id="44037" name="Picture 5" descr="fmwlogo"/>
          <p:cNvPicPr>
            <a:picLocks noChangeAspect="1" noChangeArrowheads="1"/>
          </p:cNvPicPr>
          <p:nvPr/>
        </p:nvPicPr>
        <p:blipFill>
          <a:blip r:embed="rId3" cstate="print"/>
          <a:stretch>
            <a:fillRect/>
          </a:stretch>
        </p:blipFill>
        <p:spPr bwMode="auto">
          <a:xfrm>
            <a:off x="487251" y="228600"/>
            <a:ext cx="1159098" cy="1143000"/>
          </a:xfrm>
          <a:prstGeom prst="rect">
            <a:avLst/>
          </a:prstGeom>
          <a:noFill/>
          <a:ln w="9525">
            <a:noFill/>
            <a:miter lim="800000"/>
            <a:headEnd/>
            <a:tailEnd/>
          </a:ln>
        </p:spPr>
      </p:pic>
      <p:sp>
        <p:nvSpPr>
          <p:cNvPr id="44040" name="TextBox 7"/>
          <p:cNvSpPr txBox="1">
            <a:spLocks noChangeArrowheads="1"/>
          </p:cNvSpPr>
          <p:nvPr/>
        </p:nvSpPr>
        <p:spPr bwMode="auto">
          <a:xfrm>
            <a:off x="8610600" y="6505245"/>
            <a:ext cx="400050" cy="307975"/>
          </a:xfrm>
          <a:prstGeom prst="rect">
            <a:avLst/>
          </a:prstGeom>
          <a:noFill/>
          <a:ln w="9525">
            <a:noFill/>
            <a:miter lim="800000"/>
            <a:headEnd/>
            <a:tailEnd/>
          </a:ln>
        </p:spPr>
        <p:txBody>
          <a:bodyPr wrap="none">
            <a:spAutoFit/>
          </a:bodyPr>
          <a:lstStyle/>
          <a:p>
            <a:fld id="{AF690324-3DA6-4240-AB7A-3A2EF7C235E4}" type="slidenum">
              <a:rPr lang="en-GB" sz="1400">
                <a:latin typeface="Benguiat Bk BT" pitchFamily="18" charset="0"/>
              </a:rPr>
              <a:pPr/>
              <a:t>113</a:t>
            </a:fld>
            <a:endParaRPr lang="en-GB" sz="1400" dirty="0">
              <a:latin typeface="Benguiat Bk BT" pitchFamily="18" charset="0"/>
            </a:endParaRPr>
          </a:p>
        </p:txBody>
      </p:sp>
      <p:sp>
        <p:nvSpPr>
          <p:cNvPr id="2" name="TextBox 1">
            <a:extLst>
              <a:ext uri="{FF2B5EF4-FFF2-40B4-BE49-F238E27FC236}">
                <a16:creationId xmlns:a16="http://schemas.microsoft.com/office/drawing/2014/main" id="{E704AA20-6028-33BF-B482-0841FD8D1340}"/>
              </a:ext>
            </a:extLst>
          </p:cNvPr>
          <p:cNvSpPr txBox="1"/>
          <p:nvPr/>
        </p:nvSpPr>
        <p:spPr>
          <a:xfrm>
            <a:off x="1943100" y="6167735"/>
            <a:ext cx="4493538" cy="461665"/>
          </a:xfrm>
          <a:prstGeom prst="rect">
            <a:avLst/>
          </a:prstGeom>
          <a:noFill/>
        </p:spPr>
        <p:txBody>
          <a:bodyPr wrap="none" rtlCol="0">
            <a:spAutoFit/>
          </a:bodyPr>
          <a:lstStyle/>
          <a:p>
            <a:r>
              <a:rPr lang="en-US" dirty="0">
                <a:solidFill>
                  <a:schemeClr val="accent1">
                    <a:lumMod val="75000"/>
                  </a:schemeClr>
                </a:solidFill>
                <a:latin typeface="Staccato222 BT" panose="03090702030407020403" pitchFamily="66" charset="0"/>
              </a:rPr>
              <a:t>New Japan DVDs are all Region 2 (PAL)</a:t>
            </a:r>
            <a:endParaRPr lang="en-GB" dirty="0">
              <a:solidFill>
                <a:schemeClr val="accent1">
                  <a:lumMod val="75000"/>
                </a:schemeClr>
              </a:solidFill>
              <a:latin typeface="Staccato222 BT" panose="03090702030407020403" pitchFamily="66"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bwMode="auto">
          <a:xfrm>
            <a:off x="3581400" y="152400"/>
            <a:ext cx="4724400" cy="14478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X-Treme Pro Wrestling (XPW)</a:t>
            </a:r>
          </a:p>
        </p:txBody>
      </p:sp>
      <p:sp>
        <p:nvSpPr>
          <p:cNvPr id="45059" name="Rectangle 1027"/>
          <p:cNvSpPr>
            <a:spLocks noGrp="1" noChangeArrowheads="1"/>
          </p:cNvSpPr>
          <p:nvPr>
            <p:ph type="body" sz="half" idx="1"/>
          </p:nvPr>
        </p:nvSpPr>
        <p:spPr bwMode="auto">
          <a:xfrm>
            <a:off x="609600" y="2133600"/>
            <a:ext cx="3581400" cy="30480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dirty="0">
                <a:latin typeface="Benguiat Bk BT" pitchFamily="18" charset="0"/>
              </a:rPr>
              <a:t>Baptized In Blood I-III</a:t>
            </a:r>
          </a:p>
          <a:p>
            <a:pPr>
              <a:buFontTx/>
              <a:buNone/>
            </a:pPr>
            <a:r>
              <a:rPr lang="en-US" sz="1600" dirty="0">
                <a:latin typeface="Benguiat Bk BT" pitchFamily="18" charset="0"/>
              </a:rPr>
              <a:t>The Revolution Will Be Televised</a:t>
            </a:r>
          </a:p>
          <a:p>
            <a:pPr>
              <a:buFontTx/>
              <a:buNone/>
            </a:pPr>
            <a:r>
              <a:rPr lang="en-US" sz="1600" dirty="0">
                <a:latin typeface="Benguiat Bk BT" pitchFamily="18" charset="0"/>
              </a:rPr>
              <a:t>Redemption</a:t>
            </a:r>
          </a:p>
          <a:p>
            <a:pPr>
              <a:buFontTx/>
              <a:buNone/>
            </a:pPr>
            <a:r>
              <a:rPr lang="en-US" sz="1600" dirty="0">
                <a:latin typeface="Benguiat Bk BT" pitchFamily="18" charset="0"/>
              </a:rPr>
              <a:t>Retribution</a:t>
            </a:r>
          </a:p>
          <a:p>
            <a:pPr>
              <a:buFontTx/>
              <a:buNone/>
            </a:pPr>
            <a:r>
              <a:rPr lang="en-US" sz="1600" dirty="0">
                <a:latin typeface="Benguiat Bk BT" pitchFamily="18" charset="0"/>
              </a:rPr>
              <a:t>Hostile Takeover</a:t>
            </a:r>
          </a:p>
          <a:p>
            <a:pPr>
              <a:buFontTx/>
              <a:buNone/>
            </a:pPr>
            <a:r>
              <a:rPr lang="en-US" sz="1600" dirty="0">
                <a:latin typeface="Benguiat Bk BT" pitchFamily="18" charset="0"/>
              </a:rPr>
              <a:t>Hardcore Conception</a:t>
            </a:r>
          </a:p>
          <a:p>
            <a:pPr>
              <a:buFontTx/>
              <a:buNone/>
            </a:pPr>
            <a:r>
              <a:rPr lang="en-US" sz="1600" dirty="0">
                <a:latin typeface="Benguiat Bk BT" pitchFamily="18" charset="0"/>
              </a:rPr>
              <a:t>Best of the Deathmatches</a:t>
            </a:r>
          </a:p>
          <a:p>
            <a:pPr>
              <a:buFontTx/>
              <a:buNone/>
            </a:pPr>
            <a:r>
              <a:rPr lang="en-US" sz="1600" dirty="0">
                <a:latin typeface="Benguiat Bk BT" pitchFamily="18" charset="0"/>
              </a:rPr>
              <a:t>Best of the Enterprise</a:t>
            </a:r>
          </a:p>
          <a:p>
            <a:pPr>
              <a:buFontTx/>
              <a:buNone/>
            </a:pPr>
            <a:r>
              <a:rPr lang="en-US" sz="1600" dirty="0">
                <a:latin typeface="Benguiat Bk BT" pitchFamily="18" charset="0"/>
              </a:rPr>
              <a:t>After The Fall</a:t>
            </a:r>
          </a:p>
          <a:p>
            <a:pPr>
              <a:buFontTx/>
              <a:buNone/>
            </a:pPr>
            <a:r>
              <a:rPr lang="en-US" sz="1600" dirty="0">
                <a:latin typeface="Benguiat Bk BT" pitchFamily="18" charset="0"/>
              </a:rPr>
              <a:t>Liberty or Death</a:t>
            </a:r>
            <a:endParaRPr lang="en-US" sz="1800" dirty="0">
              <a:latin typeface="Benguiat Bk BT" pitchFamily="18" charset="0"/>
            </a:endParaRPr>
          </a:p>
        </p:txBody>
      </p:sp>
      <p:sp>
        <p:nvSpPr>
          <p:cNvPr id="45060" name="Rectangle 1028"/>
          <p:cNvSpPr>
            <a:spLocks noGrp="1" noChangeArrowheads="1"/>
          </p:cNvSpPr>
          <p:nvPr>
            <p:ph type="body" sz="half" idx="2"/>
          </p:nvPr>
        </p:nvSpPr>
        <p:spPr bwMode="auto">
          <a:xfrm>
            <a:off x="4953000" y="2133600"/>
            <a:ext cx="2590800" cy="2971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dirty="0">
                <a:latin typeface="Benguiat Bk BT" pitchFamily="18" charset="0"/>
              </a:rPr>
              <a:t>Go Funk Yourself</a:t>
            </a:r>
          </a:p>
          <a:p>
            <a:pPr>
              <a:buFontTx/>
              <a:buNone/>
            </a:pPr>
            <a:r>
              <a:rPr lang="en-US" sz="1600" dirty="0">
                <a:latin typeface="Benguiat Bk BT" pitchFamily="18" charset="0"/>
              </a:rPr>
              <a:t>We Wrestle</a:t>
            </a:r>
          </a:p>
          <a:p>
            <a:pPr>
              <a:buFontTx/>
              <a:buNone/>
            </a:pPr>
            <a:r>
              <a:rPr lang="en-US" sz="1600" dirty="0">
                <a:latin typeface="Benguiat Bk BT" pitchFamily="18" charset="0"/>
              </a:rPr>
              <a:t>Exit Sandman</a:t>
            </a:r>
          </a:p>
          <a:p>
            <a:pPr>
              <a:buFontTx/>
              <a:buNone/>
            </a:pPr>
            <a:r>
              <a:rPr lang="en-US" sz="1600" dirty="0">
                <a:latin typeface="Benguiat Bk BT" pitchFamily="18" charset="0"/>
              </a:rPr>
              <a:t>Freefall</a:t>
            </a:r>
          </a:p>
          <a:p>
            <a:pPr>
              <a:buFontTx/>
              <a:buNone/>
            </a:pPr>
            <a:r>
              <a:rPr lang="en-US" sz="1600" dirty="0">
                <a:latin typeface="Benguiat Bk BT" pitchFamily="18" charset="0"/>
              </a:rPr>
              <a:t>Blown To Hell</a:t>
            </a:r>
          </a:p>
          <a:p>
            <a:pPr>
              <a:buFontTx/>
              <a:buNone/>
            </a:pPr>
            <a:r>
              <a:rPr lang="en-US" sz="1600" dirty="0">
                <a:latin typeface="Benguiat Bk BT" pitchFamily="18" charset="0"/>
              </a:rPr>
              <a:t>Damage, Inc.</a:t>
            </a:r>
          </a:p>
          <a:p>
            <a:pPr>
              <a:buFontTx/>
              <a:buNone/>
            </a:pPr>
            <a:r>
              <a:rPr lang="en-US" sz="1600" dirty="0">
                <a:latin typeface="Benguiat Bk BT" pitchFamily="18" charset="0"/>
              </a:rPr>
              <a:t>Lizzy Borden Xxxposed</a:t>
            </a:r>
          </a:p>
          <a:p>
            <a:pPr>
              <a:buFontTx/>
              <a:buNone/>
            </a:pPr>
            <a:r>
              <a:rPr lang="en-US" sz="1600" dirty="0">
                <a:latin typeface="Benguiat Bk BT" pitchFamily="18" charset="0"/>
              </a:rPr>
              <a:t>Black Army</a:t>
            </a:r>
          </a:p>
          <a:p>
            <a:pPr>
              <a:buFontTx/>
              <a:buNone/>
            </a:pPr>
            <a:r>
              <a:rPr lang="en-US" sz="1600" dirty="0">
                <a:latin typeface="Benguiat Bk BT" pitchFamily="18" charset="0"/>
              </a:rPr>
              <a:t>Best of the Black Army</a:t>
            </a:r>
          </a:p>
          <a:p>
            <a:pPr>
              <a:buFontTx/>
              <a:buNone/>
            </a:pPr>
            <a:r>
              <a:rPr lang="en-US" sz="1600" dirty="0">
                <a:latin typeface="Benguiat Bk BT" pitchFamily="18" charset="0"/>
              </a:rPr>
              <a:t>Fallout</a:t>
            </a:r>
          </a:p>
        </p:txBody>
      </p:sp>
      <p:pic>
        <p:nvPicPr>
          <p:cNvPr id="45061" name="Picture 1029" descr="xpw"/>
          <p:cNvPicPr>
            <a:picLocks noChangeAspect="1" noChangeArrowheads="1"/>
          </p:cNvPicPr>
          <p:nvPr/>
        </p:nvPicPr>
        <p:blipFill>
          <a:blip r:embed="rId3" cstate="print"/>
          <a:srcRect/>
          <a:stretch>
            <a:fillRect/>
          </a:stretch>
        </p:blipFill>
        <p:spPr bwMode="auto">
          <a:xfrm>
            <a:off x="304800" y="0"/>
            <a:ext cx="2667000" cy="1543050"/>
          </a:xfrm>
          <a:prstGeom prst="rect">
            <a:avLst/>
          </a:prstGeom>
          <a:noFill/>
          <a:ln w="9525">
            <a:noFill/>
            <a:miter lim="800000"/>
            <a:headEnd/>
            <a:tailEnd/>
          </a:ln>
        </p:spPr>
      </p:pic>
      <p:sp>
        <p:nvSpPr>
          <p:cNvPr id="45062" name="TextBox 5"/>
          <p:cNvSpPr txBox="1">
            <a:spLocks noChangeArrowheads="1"/>
          </p:cNvSpPr>
          <p:nvPr/>
        </p:nvSpPr>
        <p:spPr bwMode="auto">
          <a:xfrm>
            <a:off x="8610600" y="6537885"/>
            <a:ext cx="400050" cy="307975"/>
          </a:xfrm>
          <a:prstGeom prst="rect">
            <a:avLst/>
          </a:prstGeom>
          <a:noFill/>
          <a:ln w="9525">
            <a:noFill/>
            <a:miter lim="800000"/>
            <a:headEnd/>
            <a:tailEnd/>
          </a:ln>
        </p:spPr>
        <p:txBody>
          <a:bodyPr wrap="none">
            <a:spAutoFit/>
          </a:bodyPr>
          <a:lstStyle/>
          <a:p>
            <a:pPr eaLnBrk="0" hangingPunct="0"/>
            <a:fld id="{EF894EE7-C24E-4B03-A736-246908589383}" type="slidenum">
              <a:rPr lang="en-US" sz="1400">
                <a:latin typeface="Benguiat Bk BT" pitchFamily="18" charset="0"/>
              </a:rPr>
              <a:pPr eaLnBrk="0" hangingPunct="0"/>
              <a:t>114</a:t>
            </a:fld>
            <a:endParaRPr lang="en-US" sz="1400" dirty="0">
              <a:latin typeface="Benguiat Bk BT" pitchFamily="18" charset="0"/>
            </a:endParaRPr>
          </a:p>
        </p:txBody>
      </p:sp>
      <p:sp>
        <p:nvSpPr>
          <p:cNvPr id="7" name="Text Box 6">
            <a:extLst>
              <a:ext uri="{FF2B5EF4-FFF2-40B4-BE49-F238E27FC236}">
                <a16:creationId xmlns:a16="http://schemas.microsoft.com/office/drawing/2014/main" id="{0D292B18-3F8B-4805-B49A-FF5C55029C79}"/>
              </a:ext>
            </a:extLst>
          </p:cNvPr>
          <p:cNvSpPr txBox="1">
            <a:spLocks noChangeArrowheads="1"/>
          </p:cNvSpPr>
          <p:nvPr/>
        </p:nvSpPr>
        <p:spPr bwMode="auto">
          <a:xfrm>
            <a:off x="2819400" y="6026805"/>
            <a:ext cx="3026791" cy="523220"/>
          </a:xfrm>
          <a:prstGeom prst="rect">
            <a:avLst/>
          </a:prstGeom>
          <a:noFill/>
          <a:ln w="12700">
            <a:noFill/>
            <a:miter lim="800000"/>
            <a:headEnd type="none" w="sm" len="sm"/>
            <a:tailEnd type="none" w="sm" len="sm"/>
          </a:ln>
        </p:spPr>
        <p:txBody>
          <a:bodyPr wrap="none">
            <a:spAutoFit/>
          </a:bodyPr>
          <a:lstStyle/>
          <a:p>
            <a:pPr eaLnBrk="0" hangingPunct="0">
              <a:defRPr/>
            </a:pPr>
            <a:r>
              <a:rPr lang="en-US" sz="2800" dirty="0">
                <a:solidFill>
                  <a:schemeClr val="accent1">
                    <a:lumMod val="75000"/>
                  </a:schemeClr>
                </a:solidFill>
                <a:latin typeface="Staccato222 BT" pitchFamily="66" charset="0"/>
                <a:cs typeface="+mn-cs"/>
              </a:rPr>
              <a:t>VHS &amp; DVD available!</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bwMode="auto">
          <a:xfrm>
            <a:off x="3581400" y="152400"/>
            <a:ext cx="4724400" cy="14478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X-Treme Pro Wrestling (XPW)</a:t>
            </a:r>
          </a:p>
        </p:txBody>
      </p:sp>
      <p:sp>
        <p:nvSpPr>
          <p:cNvPr id="45059" name="Rectangle 1027"/>
          <p:cNvSpPr>
            <a:spLocks noGrp="1" noChangeArrowheads="1"/>
          </p:cNvSpPr>
          <p:nvPr>
            <p:ph type="body" sz="half" idx="1"/>
          </p:nvPr>
        </p:nvSpPr>
        <p:spPr bwMode="auto">
          <a:xfrm>
            <a:off x="2362200" y="2057400"/>
            <a:ext cx="4267200" cy="32766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dirty="0">
                <a:latin typeface="Benguiat Bk BT" pitchFamily="18" charset="0"/>
              </a:rPr>
              <a:t>XPW TV – The Complete First Season</a:t>
            </a:r>
          </a:p>
          <a:p>
            <a:pPr>
              <a:buFontTx/>
              <a:buNone/>
            </a:pPr>
            <a:r>
              <a:rPr lang="en-US" sz="1600" dirty="0">
                <a:latin typeface="Benguiat Bk BT" pitchFamily="18" charset="0"/>
              </a:rPr>
              <a:t>XPW TV – The Complete Second Season</a:t>
            </a:r>
          </a:p>
          <a:p>
            <a:pPr>
              <a:buNone/>
            </a:pPr>
            <a:r>
              <a:rPr lang="en-US" sz="1600" dirty="0">
                <a:latin typeface="Benguiat Bk BT" pitchFamily="18" charset="0"/>
              </a:rPr>
              <a:t>XPW TV – The Complete Third Season</a:t>
            </a:r>
          </a:p>
          <a:p>
            <a:pPr>
              <a:buFontTx/>
              <a:buNone/>
            </a:pPr>
            <a:r>
              <a:rPr lang="en-US" sz="1600" dirty="0">
                <a:latin typeface="Benguiat Bk BT" pitchFamily="18" charset="0"/>
              </a:rPr>
              <a:t>The Best of XPW Television Vol. 1 </a:t>
            </a:r>
          </a:p>
          <a:p>
            <a:pPr>
              <a:buFontTx/>
              <a:buNone/>
            </a:pPr>
            <a:r>
              <a:rPr lang="en-US" sz="1600" dirty="0">
                <a:latin typeface="Benguiat Bk BT" pitchFamily="18" charset="0"/>
              </a:rPr>
              <a:t>Deathmatches</a:t>
            </a:r>
          </a:p>
          <a:p>
            <a:pPr>
              <a:buFontTx/>
              <a:buNone/>
            </a:pPr>
            <a:r>
              <a:rPr lang="en-US" sz="1600" dirty="0">
                <a:latin typeface="Benguiat Bk BT" pitchFamily="18" charset="0"/>
              </a:rPr>
              <a:t>Best of Deathmatches</a:t>
            </a:r>
          </a:p>
          <a:p>
            <a:pPr>
              <a:buFontTx/>
              <a:buNone/>
            </a:pPr>
            <a:r>
              <a:rPr lang="en-US" sz="1600" dirty="0">
                <a:latin typeface="Benguiat Bk BT" pitchFamily="18" charset="0"/>
              </a:rPr>
              <a:t>Enterprise</a:t>
            </a:r>
          </a:p>
          <a:p>
            <a:pPr>
              <a:buFontTx/>
              <a:buNone/>
            </a:pPr>
            <a:r>
              <a:rPr lang="en-US" sz="1600" dirty="0">
                <a:latin typeface="Benguiat Bk BT" pitchFamily="18" charset="0"/>
              </a:rPr>
              <a:t>Genocide</a:t>
            </a:r>
          </a:p>
          <a:p>
            <a:pPr>
              <a:buFontTx/>
              <a:buNone/>
            </a:pPr>
            <a:r>
              <a:rPr lang="en-US" sz="1600" dirty="0">
                <a:latin typeface="Benguiat Bk BT" pitchFamily="18" charset="0"/>
              </a:rPr>
              <a:t>New Year’s Revolution</a:t>
            </a:r>
          </a:p>
          <a:p>
            <a:pPr>
              <a:buFontTx/>
              <a:buNone/>
            </a:pPr>
            <a:r>
              <a:rPr lang="en-US" sz="1600" dirty="0">
                <a:latin typeface="Benguiat Bk BT" pitchFamily="18" charset="0"/>
              </a:rPr>
              <a:t>Fallout</a:t>
            </a:r>
          </a:p>
          <a:p>
            <a:pPr>
              <a:buFontTx/>
              <a:buNone/>
            </a:pPr>
            <a:r>
              <a:rPr lang="en-US" sz="1600" dirty="0">
                <a:latin typeface="Benguiat Bk BT" pitchFamily="18" charset="0"/>
              </a:rPr>
              <a:t>Cold Day In Hell</a:t>
            </a:r>
          </a:p>
        </p:txBody>
      </p:sp>
      <p:pic>
        <p:nvPicPr>
          <p:cNvPr id="45061" name="Picture 1029" descr="xpw"/>
          <p:cNvPicPr>
            <a:picLocks noChangeAspect="1" noChangeArrowheads="1"/>
          </p:cNvPicPr>
          <p:nvPr/>
        </p:nvPicPr>
        <p:blipFill>
          <a:blip r:embed="rId3" cstate="print"/>
          <a:srcRect/>
          <a:stretch>
            <a:fillRect/>
          </a:stretch>
        </p:blipFill>
        <p:spPr bwMode="auto">
          <a:xfrm>
            <a:off x="304800" y="0"/>
            <a:ext cx="2667000" cy="1543050"/>
          </a:xfrm>
          <a:prstGeom prst="rect">
            <a:avLst/>
          </a:prstGeom>
          <a:noFill/>
          <a:ln w="9525">
            <a:noFill/>
            <a:miter lim="800000"/>
            <a:headEnd/>
            <a:tailEnd/>
          </a:ln>
        </p:spPr>
      </p:pic>
      <p:sp>
        <p:nvSpPr>
          <p:cNvPr id="45062" name="TextBox 5"/>
          <p:cNvSpPr txBox="1">
            <a:spLocks noChangeArrowheads="1"/>
          </p:cNvSpPr>
          <p:nvPr/>
        </p:nvSpPr>
        <p:spPr bwMode="auto">
          <a:xfrm>
            <a:off x="8610600" y="6527613"/>
            <a:ext cx="400050" cy="307975"/>
          </a:xfrm>
          <a:prstGeom prst="rect">
            <a:avLst/>
          </a:prstGeom>
          <a:noFill/>
          <a:ln w="9525">
            <a:noFill/>
            <a:miter lim="800000"/>
            <a:headEnd/>
            <a:tailEnd/>
          </a:ln>
        </p:spPr>
        <p:txBody>
          <a:bodyPr wrap="none">
            <a:spAutoFit/>
          </a:bodyPr>
          <a:lstStyle/>
          <a:p>
            <a:pPr eaLnBrk="0" hangingPunct="0"/>
            <a:fld id="{EF894EE7-C24E-4B03-A736-246908589383}" type="slidenum">
              <a:rPr lang="en-US" sz="1400">
                <a:latin typeface="Benguiat Bk BT" pitchFamily="18" charset="0"/>
              </a:rPr>
              <a:pPr eaLnBrk="0" hangingPunct="0"/>
              <a:t>115</a:t>
            </a:fld>
            <a:endParaRPr lang="en-US" sz="1400" dirty="0">
              <a:latin typeface="Benguiat Bk BT"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bwMode="auto">
          <a:xfrm>
            <a:off x="2466975" y="196970"/>
            <a:ext cx="6477000" cy="14478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Juggalo Championshit Wrestling </a:t>
            </a:r>
            <a:br>
              <a:rPr lang="en-US" dirty="0">
                <a:solidFill>
                  <a:srgbClr val="FFFFFF"/>
                </a:solidFill>
                <a:latin typeface="Staccato222 BT" pitchFamily="66" charset="0"/>
              </a:rPr>
            </a:br>
            <a:r>
              <a:rPr lang="en-US" dirty="0">
                <a:solidFill>
                  <a:srgbClr val="FFFFFF"/>
                </a:solidFill>
                <a:latin typeface="Staccato222 BT" pitchFamily="66" charset="0"/>
              </a:rPr>
              <a:t>(JCW)</a:t>
            </a:r>
          </a:p>
        </p:txBody>
      </p:sp>
      <p:sp>
        <p:nvSpPr>
          <p:cNvPr id="45059" name="Rectangle 1027"/>
          <p:cNvSpPr>
            <a:spLocks noGrp="1" noChangeArrowheads="1"/>
          </p:cNvSpPr>
          <p:nvPr>
            <p:ph type="body" sz="half" idx="1"/>
          </p:nvPr>
        </p:nvSpPr>
        <p:spPr bwMode="auto">
          <a:xfrm>
            <a:off x="2362200" y="2667000"/>
            <a:ext cx="4267200" cy="12954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600" dirty="0">
                <a:latin typeface="Benguiat Bk BT" pitchFamily="18" charset="0"/>
              </a:rPr>
              <a:t>JCW Wrestling: Slam TV Episodes 1-9</a:t>
            </a:r>
          </a:p>
          <a:p>
            <a:pPr>
              <a:buNone/>
            </a:pPr>
            <a:r>
              <a:rPr lang="en-US" sz="1600" dirty="0">
                <a:latin typeface="Benguiat Bk BT" pitchFamily="18" charset="0"/>
              </a:rPr>
              <a:t>JCW Wrestling: Slam TV Episodes 10-15</a:t>
            </a:r>
          </a:p>
          <a:p>
            <a:pPr>
              <a:buFontTx/>
              <a:buNone/>
            </a:pPr>
            <a:r>
              <a:rPr lang="en-US" sz="1600" dirty="0">
                <a:latin typeface="Benguiat Bk BT" pitchFamily="18" charset="0"/>
              </a:rPr>
              <a:t>Juggalo Championshit Wrestling Vol. 1-3</a:t>
            </a:r>
          </a:p>
        </p:txBody>
      </p:sp>
      <p:pic>
        <p:nvPicPr>
          <p:cNvPr id="45061" name="Picture 1029" descr="xpw"/>
          <p:cNvPicPr>
            <a:picLocks noChangeAspect="1" noChangeArrowheads="1"/>
          </p:cNvPicPr>
          <p:nvPr/>
        </p:nvPicPr>
        <p:blipFill>
          <a:blip r:embed="rId3" cstate="print"/>
          <a:stretch>
            <a:fillRect/>
          </a:stretch>
        </p:blipFill>
        <p:spPr bwMode="auto">
          <a:xfrm>
            <a:off x="0" y="0"/>
            <a:ext cx="2419783" cy="1676400"/>
          </a:xfrm>
          <a:prstGeom prst="rect">
            <a:avLst/>
          </a:prstGeom>
          <a:noFill/>
          <a:ln w="9525">
            <a:noFill/>
            <a:miter lim="800000"/>
            <a:headEnd/>
            <a:tailEnd/>
          </a:ln>
        </p:spPr>
      </p:pic>
      <p:sp>
        <p:nvSpPr>
          <p:cNvPr id="45062" name="TextBox 5"/>
          <p:cNvSpPr txBox="1">
            <a:spLocks noChangeArrowheads="1"/>
          </p:cNvSpPr>
          <p:nvPr/>
        </p:nvSpPr>
        <p:spPr bwMode="auto">
          <a:xfrm>
            <a:off x="8579784" y="6507042"/>
            <a:ext cx="400050" cy="307975"/>
          </a:xfrm>
          <a:prstGeom prst="rect">
            <a:avLst/>
          </a:prstGeom>
          <a:noFill/>
          <a:ln w="9525">
            <a:noFill/>
            <a:miter lim="800000"/>
            <a:headEnd/>
            <a:tailEnd/>
          </a:ln>
        </p:spPr>
        <p:txBody>
          <a:bodyPr wrap="none">
            <a:spAutoFit/>
          </a:bodyPr>
          <a:lstStyle/>
          <a:p>
            <a:pPr eaLnBrk="0" hangingPunct="0"/>
            <a:fld id="{EF894EE7-C24E-4B03-A736-246908589383}" type="slidenum">
              <a:rPr lang="en-US" sz="1400">
                <a:latin typeface="Benguiat Bk BT" pitchFamily="18" charset="0"/>
              </a:rPr>
              <a:pPr eaLnBrk="0" hangingPunct="0"/>
              <a:t>116</a:t>
            </a:fld>
            <a:endParaRPr lang="en-US" sz="1400" dirty="0">
              <a:latin typeface="Benguiat Bk BT"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bwMode="auto">
          <a:xfrm>
            <a:off x="2466975" y="196970"/>
            <a:ext cx="6477000" cy="14478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Pro-Pain Pro Wrestling </a:t>
            </a:r>
            <a:br>
              <a:rPr lang="en-US" dirty="0">
                <a:solidFill>
                  <a:srgbClr val="FFFFFF"/>
                </a:solidFill>
                <a:latin typeface="Staccato222 BT" pitchFamily="66" charset="0"/>
              </a:rPr>
            </a:br>
            <a:r>
              <a:rPr lang="en-US" dirty="0">
                <a:solidFill>
                  <a:srgbClr val="FFFFFF"/>
                </a:solidFill>
                <a:latin typeface="Staccato222 BT" pitchFamily="66" charset="0"/>
              </a:rPr>
              <a:t>(3PW)</a:t>
            </a:r>
          </a:p>
        </p:txBody>
      </p:sp>
      <p:sp>
        <p:nvSpPr>
          <p:cNvPr id="45059" name="Rectangle 1027"/>
          <p:cNvSpPr>
            <a:spLocks noGrp="1" noChangeArrowheads="1"/>
          </p:cNvSpPr>
          <p:nvPr>
            <p:ph type="body" sz="half" idx="1"/>
          </p:nvPr>
        </p:nvSpPr>
        <p:spPr bwMode="auto">
          <a:xfrm>
            <a:off x="412087" y="2127398"/>
            <a:ext cx="3474113" cy="12954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600" dirty="0">
                <a:latin typeface="Benguiat Bk BT" pitchFamily="18" charset="0"/>
              </a:rPr>
              <a:t>Insane and Ready For Pain</a:t>
            </a:r>
          </a:p>
          <a:p>
            <a:pPr>
              <a:buNone/>
            </a:pPr>
            <a:r>
              <a:rPr lang="en-US" sz="1600" dirty="0">
                <a:latin typeface="Benguiat Bk BT" pitchFamily="18" charset="0"/>
              </a:rPr>
              <a:t>United We Stand, United We Brawl </a:t>
            </a:r>
          </a:p>
          <a:p>
            <a:pPr>
              <a:buFontTx/>
              <a:buNone/>
            </a:pPr>
            <a:r>
              <a:rPr lang="en-US" sz="1600" dirty="0">
                <a:latin typeface="Benguiat Bk BT" pitchFamily="18" charset="0"/>
              </a:rPr>
              <a:t>The Right To Remain Violent</a:t>
            </a:r>
          </a:p>
        </p:txBody>
      </p:sp>
      <p:pic>
        <p:nvPicPr>
          <p:cNvPr id="45061" name="Picture 102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2087" y="0"/>
            <a:ext cx="1595609" cy="1676400"/>
          </a:xfrm>
          <a:prstGeom prst="rect">
            <a:avLst/>
          </a:prstGeom>
          <a:noFill/>
          <a:ln w="9525">
            <a:noFill/>
            <a:miter lim="800000"/>
            <a:headEnd/>
            <a:tailEnd/>
          </a:ln>
        </p:spPr>
      </p:pic>
      <p:sp>
        <p:nvSpPr>
          <p:cNvPr id="45062" name="TextBox 5"/>
          <p:cNvSpPr txBox="1">
            <a:spLocks noChangeArrowheads="1"/>
          </p:cNvSpPr>
          <p:nvPr/>
        </p:nvSpPr>
        <p:spPr bwMode="auto">
          <a:xfrm>
            <a:off x="8610600" y="6507042"/>
            <a:ext cx="400050" cy="307975"/>
          </a:xfrm>
          <a:prstGeom prst="rect">
            <a:avLst/>
          </a:prstGeom>
          <a:noFill/>
          <a:ln w="9525">
            <a:noFill/>
            <a:miter lim="800000"/>
            <a:headEnd/>
            <a:tailEnd/>
          </a:ln>
        </p:spPr>
        <p:txBody>
          <a:bodyPr wrap="none">
            <a:spAutoFit/>
          </a:bodyPr>
          <a:lstStyle/>
          <a:p>
            <a:pPr eaLnBrk="0" hangingPunct="0"/>
            <a:fld id="{EF894EE7-C24E-4B03-A736-246908589383}" type="slidenum">
              <a:rPr lang="en-US" sz="1400">
                <a:latin typeface="Benguiat Bk BT" pitchFamily="18" charset="0"/>
              </a:rPr>
              <a:pPr eaLnBrk="0" hangingPunct="0"/>
              <a:t>117</a:t>
            </a:fld>
            <a:endParaRPr lang="en-US" sz="1400" dirty="0">
              <a:latin typeface="Benguiat Bk BT" pitchFamily="18" charset="0"/>
            </a:endParaRPr>
          </a:p>
        </p:txBody>
      </p:sp>
      <p:sp>
        <p:nvSpPr>
          <p:cNvPr id="2" name="TextBox 1">
            <a:extLst>
              <a:ext uri="{FF2B5EF4-FFF2-40B4-BE49-F238E27FC236}">
                <a16:creationId xmlns:a16="http://schemas.microsoft.com/office/drawing/2014/main" id="{6937BF4E-24B0-06C5-633B-724F4152D6D0}"/>
              </a:ext>
            </a:extLst>
          </p:cNvPr>
          <p:cNvSpPr txBox="1"/>
          <p:nvPr/>
        </p:nvSpPr>
        <p:spPr>
          <a:xfrm>
            <a:off x="4175126" y="2131823"/>
            <a:ext cx="4762458" cy="1077218"/>
          </a:xfrm>
          <a:prstGeom prst="rect">
            <a:avLst/>
          </a:prstGeom>
          <a:noFill/>
        </p:spPr>
        <p:txBody>
          <a:bodyPr wrap="none" rtlCol="0">
            <a:spAutoFit/>
          </a:bodyPr>
          <a:lstStyle/>
          <a:p>
            <a:r>
              <a:rPr lang="en-GB" sz="1600" dirty="0">
                <a:latin typeface="Benguiat Bk BT" panose="02030604050306020704" pitchFamily="18" charset="0"/>
              </a:rPr>
              <a:t>Extreme Legends: Ric Flair</a:t>
            </a:r>
          </a:p>
          <a:p>
            <a:r>
              <a:rPr lang="en-US" sz="1600" dirty="0">
                <a:latin typeface="Benguiat Bk BT" panose="02030604050306020704" pitchFamily="18" charset="0"/>
              </a:rPr>
              <a:t>Extreme Legends: Dusty Rhodes &amp; Jerry Lawler</a:t>
            </a:r>
          </a:p>
          <a:p>
            <a:r>
              <a:rPr lang="en-GB" sz="1600" b="1" dirty="0">
                <a:latin typeface="Benguiat Bk BT" panose="02030604050306020704" pitchFamily="18" charset="0"/>
              </a:rPr>
              <a:t>Extreme Legends: Steve Austin</a:t>
            </a:r>
          </a:p>
          <a:p>
            <a:r>
              <a:rPr lang="en-GB" sz="1600" dirty="0">
                <a:latin typeface="Benguiat Bk BT" panose="02030604050306020704" pitchFamily="18" charset="0"/>
              </a:rPr>
              <a:t>Extreme Legends: Mick Foley</a:t>
            </a:r>
          </a:p>
        </p:txBody>
      </p:sp>
    </p:spTree>
    <p:extLst>
      <p:ext uri="{BB962C8B-B14F-4D97-AF65-F5344CB8AC3E}">
        <p14:creationId xmlns:p14="http://schemas.microsoft.com/office/powerpoint/2010/main" val="28627497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bwMode="auto">
          <a:xfrm>
            <a:off x="2209800" y="196970"/>
            <a:ext cx="6934199" cy="1447800"/>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FFFFFF"/>
                </a:solidFill>
                <a:latin typeface="Staccato222 BT" pitchFamily="66" charset="0"/>
              </a:rPr>
              <a:t>Independent Wrestling Association Mid-South (IWA-MS)</a:t>
            </a:r>
          </a:p>
        </p:txBody>
      </p:sp>
      <p:sp>
        <p:nvSpPr>
          <p:cNvPr id="45059" name="Rectangle 1027"/>
          <p:cNvSpPr>
            <a:spLocks noGrp="1" noChangeArrowheads="1"/>
          </p:cNvSpPr>
          <p:nvPr>
            <p:ph type="body" sz="half" idx="1"/>
          </p:nvPr>
        </p:nvSpPr>
        <p:spPr bwMode="auto">
          <a:xfrm>
            <a:off x="2362200" y="2667000"/>
            <a:ext cx="4267200" cy="12954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600" dirty="0">
                <a:latin typeface="Benguiat Bk BT" pitchFamily="18" charset="0"/>
              </a:rPr>
              <a:t>Strong Style Revolution Tournament</a:t>
            </a:r>
          </a:p>
          <a:p>
            <a:pPr>
              <a:buNone/>
            </a:pPr>
            <a:r>
              <a:rPr lang="en-US" sz="1600" dirty="0">
                <a:latin typeface="Benguiat Bk BT" pitchFamily="18" charset="0"/>
              </a:rPr>
              <a:t>Candido Cup Tournament ‘08</a:t>
            </a:r>
          </a:p>
        </p:txBody>
      </p:sp>
      <p:pic>
        <p:nvPicPr>
          <p:cNvPr id="45061" name="Picture 102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2400" y="0"/>
            <a:ext cx="1905000" cy="1676400"/>
          </a:xfrm>
          <a:prstGeom prst="rect">
            <a:avLst/>
          </a:prstGeom>
          <a:noFill/>
          <a:ln w="9525">
            <a:noFill/>
            <a:miter lim="800000"/>
            <a:headEnd/>
            <a:tailEnd/>
          </a:ln>
        </p:spPr>
      </p:pic>
      <p:sp>
        <p:nvSpPr>
          <p:cNvPr id="45062" name="TextBox 5"/>
          <p:cNvSpPr txBox="1">
            <a:spLocks noChangeArrowheads="1"/>
          </p:cNvSpPr>
          <p:nvPr/>
        </p:nvSpPr>
        <p:spPr bwMode="auto">
          <a:xfrm>
            <a:off x="8610600" y="6507042"/>
            <a:ext cx="400050" cy="307975"/>
          </a:xfrm>
          <a:prstGeom prst="rect">
            <a:avLst/>
          </a:prstGeom>
          <a:noFill/>
          <a:ln w="9525">
            <a:noFill/>
            <a:miter lim="800000"/>
            <a:headEnd/>
            <a:tailEnd/>
          </a:ln>
        </p:spPr>
        <p:txBody>
          <a:bodyPr wrap="none">
            <a:spAutoFit/>
          </a:bodyPr>
          <a:lstStyle/>
          <a:p>
            <a:pPr eaLnBrk="0" hangingPunct="0"/>
            <a:fld id="{EF894EE7-C24E-4B03-A736-246908589383}" type="slidenum">
              <a:rPr lang="en-US" sz="1400">
                <a:latin typeface="Benguiat Bk BT" pitchFamily="18" charset="0"/>
              </a:rPr>
              <a:pPr eaLnBrk="0" hangingPunct="0"/>
              <a:t>118</a:t>
            </a:fld>
            <a:endParaRPr lang="en-US" sz="1400" dirty="0">
              <a:latin typeface="Benguiat Bk BT" pitchFamily="18" charset="0"/>
            </a:endParaRPr>
          </a:p>
        </p:txBody>
      </p:sp>
    </p:spTree>
    <p:extLst>
      <p:ext uri="{BB962C8B-B14F-4D97-AF65-F5344CB8AC3E}">
        <p14:creationId xmlns:p14="http://schemas.microsoft.com/office/powerpoint/2010/main" val="39919532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bwMode="auto">
          <a:xfrm>
            <a:off x="2466975" y="196970"/>
            <a:ext cx="6477000" cy="14478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Combat Zone Wrestling</a:t>
            </a:r>
            <a:br>
              <a:rPr lang="en-US" dirty="0">
                <a:solidFill>
                  <a:srgbClr val="FFFFFF"/>
                </a:solidFill>
                <a:latin typeface="Staccato222 BT" pitchFamily="66" charset="0"/>
              </a:rPr>
            </a:br>
            <a:r>
              <a:rPr lang="en-US" dirty="0">
                <a:solidFill>
                  <a:srgbClr val="FFFFFF"/>
                </a:solidFill>
                <a:latin typeface="Staccato222 BT" pitchFamily="66" charset="0"/>
              </a:rPr>
              <a:t>(CZW)</a:t>
            </a:r>
          </a:p>
        </p:txBody>
      </p:sp>
      <p:sp>
        <p:nvSpPr>
          <p:cNvPr id="45059" name="Rectangle 1027"/>
          <p:cNvSpPr>
            <a:spLocks noGrp="1" noChangeArrowheads="1"/>
          </p:cNvSpPr>
          <p:nvPr>
            <p:ph type="body" sz="half" idx="1"/>
          </p:nvPr>
        </p:nvSpPr>
        <p:spPr bwMode="auto">
          <a:xfrm>
            <a:off x="286183" y="1981200"/>
            <a:ext cx="3447617" cy="32004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600" dirty="0">
                <a:latin typeface="Benguiat Bk BT" pitchFamily="18" charset="0"/>
              </a:rPr>
              <a:t>7 Years Strong: Settling the Score</a:t>
            </a:r>
          </a:p>
          <a:p>
            <a:pPr>
              <a:buNone/>
            </a:pPr>
            <a:r>
              <a:rPr lang="fr-FR" sz="1600" dirty="0">
                <a:latin typeface="Benguiat Bk BT" pitchFamily="18" charset="0"/>
              </a:rPr>
              <a:t>Best Of Explosion Matches</a:t>
            </a:r>
          </a:p>
          <a:p>
            <a:pPr>
              <a:buNone/>
            </a:pPr>
            <a:r>
              <a:rPr lang="fr-FR" sz="1600" dirty="0">
                <a:latin typeface="Benguiat Bk BT" pitchFamily="18" charset="0"/>
              </a:rPr>
              <a:t>Wrestling's Worst Injuries </a:t>
            </a:r>
          </a:p>
          <a:p>
            <a:pPr>
              <a:buNone/>
            </a:pPr>
            <a:r>
              <a:rPr lang="fr-FR" sz="1600" dirty="0">
                <a:latin typeface="Benguiat Bk BT" pitchFamily="18" charset="0"/>
              </a:rPr>
              <a:t>Combat Zone's Bloodiest Wars</a:t>
            </a:r>
          </a:p>
          <a:p>
            <a:pPr>
              <a:buNone/>
            </a:pPr>
            <a:r>
              <a:rPr lang="fr-FR" sz="1600" dirty="0">
                <a:latin typeface="Benguiat Bk BT" pitchFamily="18" charset="0"/>
              </a:rPr>
              <a:t>Fire vs. Flesh</a:t>
            </a:r>
          </a:p>
          <a:p>
            <a:pPr>
              <a:buNone/>
            </a:pPr>
            <a:r>
              <a:rPr lang="fr-FR" sz="1600" dirty="0">
                <a:latin typeface="Benguiat Bk BT" pitchFamily="18" charset="0"/>
              </a:rPr>
              <a:t>Aerial Assault</a:t>
            </a:r>
          </a:p>
          <a:p>
            <a:pPr>
              <a:buNone/>
            </a:pPr>
            <a:r>
              <a:rPr lang="fr-FR" sz="1600" dirty="0">
                <a:latin typeface="Benguiat Bk BT" pitchFamily="18" charset="0"/>
              </a:rPr>
              <a:t>Banned Wrestling Exposed</a:t>
            </a:r>
          </a:p>
          <a:p>
            <a:pPr>
              <a:buNone/>
            </a:pPr>
            <a:r>
              <a:rPr lang="fr-FR" sz="1600" dirty="0">
                <a:latin typeface="Benguiat Bk BT" pitchFamily="18" charset="0"/>
              </a:rPr>
              <a:t>Ultraviolent Tournament &amp; Tables Ladders</a:t>
            </a:r>
          </a:p>
          <a:p>
            <a:pPr>
              <a:buNone/>
            </a:pPr>
            <a:r>
              <a:rPr lang="fr-FR" sz="1600" dirty="0">
                <a:latin typeface="Benguiat Bk BT" pitchFamily="18" charset="0"/>
              </a:rPr>
              <a:t>Violent Outbreak</a:t>
            </a:r>
          </a:p>
        </p:txBody>
      </p:sp>
      <p:pic>
        <p:nvPicPr>
          <p:cNvPr id="45061" name="Picture 102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5162"/>
            <a:ext cx="2419783" cy="1646075"/>
          </a:xfrm>
          <a:prstGeom prst="rect">
            <a:avLst/>
          </a:prstGeom>
          <a:noFill/>
          <a:ln w="9525">
            <a:noFill/>
            <a:miter lim="800000"/>
            <a:headEnd/>
            <a:tailEnd/>
          </a:ln>
        </p:spPr>
      </p:pic>
      <p:sp>
        <p:nvSpPr>
          <p:cNvPr id="45062" name="TextBox 5"/>
          <p:cNvSpPr txBox="1">
            <a:spLocks noChangeArrowheads="1"/>
          </p:cNvSpPr>
          <p:nvPr/>
        </p:nvSpPr>
        <p:spPr bwMode="auto">
          <a:xfrm>
            <a:off x="8610600" y="6550025"/>
            <a:ext cx="400050" cy="307975"/>
          </a:xfrm>
          <a:prstGeom prst="rect">
            <a:avLst/>
          </a:prstGeom>
          <a:noFill/>
          <a:ln w="9525">
            <a:noFill/>
            <a:miter lim="800000"/>
            <a:headEnd/>
            <a:tailEnd/>
          </a:ln>
        </p:spPr>
        <p:txBody>
          <a:bodyPr wrap="none">
            <a:spAutoFit/>
          </a:bodyPr>
          <a:lstStyle/>
          <a:p>
            <a:pPr eaLnBrk="0" hangingPunct="0"/>
            <a:fld id="{EF894EE7-C24E-4B03-A736-246908589383}" type="slidenum">
              <a:rPr lang="en-US" sz="1400">
                <a:latin typeface="Benguiat Bk BT" pitchFamily="18" charset="0"/>
              </a:rPr>
              <a:pPr eaLnBrk="0" hangingPunct="0"/>
              <a:t>119</a:t>
            </a:fld>
            <a:endParaRPr lang="en-US" sz="1400" dirty="0">
              <a:latin typeface="Benguiat Bk BT" pitchFamily="18" charset="0"/>
            </a:endParaRPr>
          </a:p>
        </p:txBody>
      </p:sp>
      <p:sp>
        <p:nvSpPr>
          <p:cNvPr id="3" name="TextBox 2">
            <a:extLst>
              <a:ext uri="{FF2B5EF4-FFF2-40B4-BE49-F238E27FC236}">
                <a16:creationId xmlns:a16="http://schemas.microsoft.com/office/drawing/2014/main" id="{7C561A2F-0CCB-70DF-2E56-5B0742034136}"/>
              </a:ext>
            </a:extLst>
          </p:cNvPr>
          <p:cNvSpPr txBox="1"/>
          <p:nvPr/>
        </p:nvSpPr>
        <p:spPr>
          <a:xfrm>
            <a:off x="4953000" y="1987366"/>
            <a:ext cx="3364191" cy="1323439"/>
          </a:xfrm>
          <a:prstGeom prst="rect">
            <a:avLst/>
          </a:prstGeom>
          <a:noFill/>
        </p:spPr>
        <p:txBody>
          <a:bodyPr wrap="none" rtlCol="0">
            <a:spAutoFit/>
          </a:bodyPr>
          <a:lstStyle/>
          <a:p>
            <a:r>
              <a:rPr lang="en-GB" sz="1600" dirty="0">
                <a:latin typeface="Benguiat Bk BT" pitchFamily="18" charset="0"/>
                <a:cs typeface="+mn-cs"/>
              </a:rPr>
              <a:t>CZW Girlz: Double D Destruction</a:t>
            </a:r>
          </a:p>
          <a:p>
            <a:r>
              <a:rPr lang="en-GB" sz="1600" dirty="0">
                <a:latin typeface="Benguiat Bk BT" pitchFamily="18" charset="0"/>
                <a:cs typeface="+mn-cs"/>
              </a:rPr>
              <a:t>CZW Girlz: Sexy &amp; Violent</a:t>
            </a:r>
          </a:p>
          <a:p>
            <a:r>
              <a:rPr lang="en-GB" sz="1600" dirty="0">
                <a:latin typeface="Benguiat Bk BT" pitchFamily="18" charset="0"/>
                <a:cs typeface="+mn-cs"/>
              </a:rPr>
              <a:t>CZW Girlz: All Assets Revealed</a:t>
            </a:r>
          </a:p>
          <a:p>
            <a:r>
              <a:rPr lang="en-GB" sz="1600" dirty="0">
                <a:latin typeface="Benguiat Bk BT" pitchFamily="18" charset="0"/>
                <a:cs typeface="+mn-cs"/>
              </a:rPr>
              <a:t>CZW Girlz: Hair Pulling Cat Fights</a:t>
            </a:r>
          </a:p>
          <a:p>
            <a:r>
              <a:rPr lang="en-US" sz="1600" dirty="0">
                <a:latin typeface="Benguiat Bk BT" pitchFamily="18" charset="0"/>
                <a:cs typeface="+mn-cs"/>
              </a:rPr>
              <a:t>CZW Girlz: Hot &amp; Sweaty Combat</a:t>
            </a:r>
            <a:endParaRPr lang="en-GB" sz="1600" dirty="0">
              <a:latin typeface="Benguiat Bk BT" pitchFamily="18" charset="0"/>
              <a:cs typeface="+mn-cs"/>
            </a:endParaRPr>
          </a:p>
        </p:txBody>
      </p:sp>
    </p:spTree>
    <p:extLst>
      <p:ext uri="{BB962C8B-B14F-4D97-AF65-F5344CB8AC3E}">
        <p14:creationId xmlns:p14="http://schemas.microsoft.com/office/powerpoint/2010/main" val="464595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152400" y="1828800"/>
            <a:ext cx="4114800" cy="3657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400" u="sng" dirty="0">
                <a:latin typeface="Benguiat Bk BT" pitchFamily="18" charset="0"/>
              </a:rPr>
              <a:t>WWF Superstar Series:</a:t>
            </a:r>
          </a:p>
          <a:p>
            <a:pPr>
              <a:spcBef>
                <a:spcPts val="300"/>
              </a:spcBef>
              <a:spcAft>
                <a:spcPts val="0"/>
              </a:spcAft>
              <a:buNone/>
            </a:pPr>
            <a:r>
              <a:rPr lang="en-US" sz="1200" dirty="0">
                <a:latin typeface="Benguiat Bk BT" pitchFamily="18" charset="0"/>
              </a:rPr>
              <a:t>Razor Ramon</a:t>
            </a:r>
            <a:r>
              <a:rPr lang="en-US" sz="1200" baseline="30000" dirty="0">
                <a:latin typeface="Benguiat Bk BT" pitchFamily="18" charset="0"/>
              </a:rPr>
              <a:t>+</a:t>
            </a:r>
          </a:p>
          <a:p>
            <a:pPr>
              <a:spcBef>
                <a:spcPts val="300"/>
              </a:spcBef>
              <a:spcAft>
                <a:spcPts val="0"/>
              </a:spcAft>
              <a:buNone/>
            </a:pPr>
            <a:r>
              <a:rPr lang="en-US" sz="1200" dirty="0">
                <a:latin typeface="Benguiat Bk BT" pitchFamily="18" charset="0"/>
              </a:rPr>
              <a:t>Living on a Razor’s Edge: The Scott Hall Story</a:t>
            </a:r>
          </a:p>
          <a:p>
            <a:pPr>
              <a:spcBef>
                <a:spcPts val="300"/>
              </a:spcBef>
              <a:spcAft>
                <a:spcPts val="0"/>
              </a:spcAft>
              <a:buNone/>
            </a:pPr>
            <a:r>
              <a:rPr lang="en-GB" sz="1200" dirty="0">
                <a:latin typeface="Benguiat Bk BT" pitchFamily="18" charset="0"/>
              </a:rPr>
              <a:t>CM Punk - Best in the World</a:t>
            </a:r>
          </a:p>
          <a:p>
            <a:pPr>
              <a:spcBef>
                <a:spcPts val="300"/>
              </a:spcBef>
              <a:spcAft>
                <a:spcPts val="0"/>
              </a:spcAft>
              <a:buNone/>
            </a:pPr>
            <a:r>
              <a:rPr lang="en-US" sz="1200" dirty="0">
                <a:latin typeface="Benguiat Bk BT" pitchFamily="18" charset="0"/>
              </a:rPr>
              <a:t>Kurt Angle: It’s True, It’s True</a:t>
            </a:r>
          </a:p>
          <a:p>
            <a:pPr>
              <a:spcBef>
                <a:spcPts val="300"/>
              </a:spcBef>
              <a:spcAft>
                <a:spcPts val="0"/>
              </a:spcAft>
              <a:buNone/>
            </a:pPr>
            <a:r>
              <a:rPr lang="en-US" sz="1200" dirty="0">
                <a:latin typeface="Benguiat Bk BT" pitchFamily="18" charset="0"/>
              </a:rPr>
              <a:t>Kurt Angle: The Essential Collection</a:t>
            </a:r>
          </a:p>
          <a:p>
            <a:pPr>
              <a:spcBef>
                <a:spcPts val="300"/>
              </a:spcBef>
              <a:spcAft>
                <a:spcPts val="0"/>
              </a:spcAft>
              <a:buNone/>
            </a:pPr>
            <a:r>
              <a:rPr lang="en-GB" sz="1200" dirty="0">
                <a:latin typeface="Benguiat Bk BT" pitchFamily="18" charset="0"/>
              </a:rPr>
              <a:t>The Life &amp; Times of Mr. Perfect/The Rise &amp; Fall of WCW/The Dusty Rhodes Story</a:t>
            </a:r>
          </a:p>
          <a:p>
            <a:pPr>
              <a:spcBef>
                <a:spcPts val="300"/>
              </a:spcBef>
              <a:spcAft>
                <a:spcPts val="0"/>
              </a:spcAft>
              <a:buNone/>
            </a:pPr>
            <a:r>
              <a:rPr lang="en-US" sz="1200" dirty="0">
                <a:latin typeface="Benguiat Bk BT" pitchFamily="18" charset="0"/>
              </a:rPr>
              <a:t>Wrestling Superheroes</a:t>
            </a:r>
            <a:r>
              <a:rPr lang="en-US" sz="1200" baseline="30000" dirty="0">
                <a:latin typeface="Benguiat Bk BT" pitchFamily="18" charset="0"/>
              </a:rPr>
              <a:t>+</a:t>
            </a:r>
          </a:p>
          <a:p>
            <a:pPr>
              <a:spcBef>
                <a:spcPts val="300"/>
              </a:spcBef>
              <a:spcAft>
                <a:spcPts val="0"/>
              </a:spcAft>
              <a:buNone/>
            </a:pPr>
            <a:r>
              <a:rPr lang="en-US" sz="1200" dirty="0">
                <a:latin typeface="Benguiat Bk BT" pitchFamily="18" charset="0"/>
              </a:rPr>
              <a:t>Greatest Wrestling Factions</a:t>
            </a:r>
          </a:p>
          <a:p>
            <a:pPr>
              <a:spcBef>
                <a:spcPts val="300"/>
              </a:spcBef>
              <a:spcAft>
                <a:spcPts val="0"/>
              </a:spcAft>
              <a:buNone/>
            </a:pPr>
            <a:r>
              <a:rPr lang="en-US" sz="1200" dirty="0">
                <a:latin typeface="Benguiat Bk BT" pitchFamily="18" charset="0"/>
              </a:rPr>
              <a:t>nWo: </a:t>
            </a:r>
            <a:r>
              <a:rPr lang="en-GB" sz="1200" dirty="0">
                <a:latin typeface="Benguiat Bk BT" pitchFamily="18" charset="0"/>
              </a:rPr>
              <a:t>Back in Black</a:t>
            </a:r>
          </a:p>
          <a:p>
            <a:pPr>
              <a:spcBef>
                <a:spcPts val="300"/>
              </a:spcBef>
              <a:spcAft>
                <a:spcPts val="0"/>
              </a:spcAft>
              <a:buNone/>
            </a:pPr>
            <a:r>
              <a:rPr lang="en-US" sz="1200" dirty="0">
                <a:latin typeface="Benguiat Bk BT" pitchFamily="18" charset="0"/>
              </a:rPr>
              <a:t>John Morrison - Rock Star</a:t>
            </a:r>
          </a:p>
          <a:p>
            <a:pPr>
              <a:spcBef>
                <a:spcPts val="300"/>
              </a:spcBef>
              <a:spcAft>
                <a:spcPts val="0"/>
              </a:spcAft>
              <a:buNone/>
            </a:pPr>
            <a:r>
              <a:rPr lang="en-US" sz="1200" dirty="0">
                <a:latin typeface="Benguiat Bk BT" pitchFamily="18" charset="0"/>
              </a:rPr>
              <a:t>Drew McIntyre: The Best of WWE’s Scottish Warrior</a:t>
            </a:r>
          </a:p>
          <a:p>
            <a:pPr>
              <a:spcBef>
                <a:spcPts val="300"/>
              </a:spcBef>
              <a:spcAft>
                <a:spcPts val="0"/>
              </a:spcAft>
              <a:buNone/>
            </a:pPr>
            <a:r>
              <a:rPr lang="en-US" sz="1200" dirty="0">
                <a:latin typeface="Benguiat Bk BT" pitchFamily="18" charset="0"/>
              </a:rPr>
              <a:t>Finn Bálor: For Everyone </a:t>
            </a:r>
          </a:p>
          <a:p>
            <a:pPr>
              <a:spcBef>
                <a:spcPts val="300"/>
              </a:spcBef>
              <a:spcAft>
                <a:spcPts val="0"/>
              </a:spcAft>
              <a:buNone/>
            </a:pPr>
            <a:r>
              <a:rPr lang="en-US" sz="1200" dirty="0">
                <a:latin typeface="Benguiat Bk BT" pitchFamily="18" charset="0"/>
              </a:rPr>
              <a:t>Iconic Matches: Finn Bálor</a:t>
            </a:r>
          </a:p>
        </p:txBody>
      </p:sp>
      <p:sp>
        <p:nvSpPr>
          <p:cNvPr id="7172" name="Rectangle 4"/>
          <p:cNvSpPr>
            <a:spLocks noGrp="1" noChangeArrowheads="1"/>
          </p:cNvSpPr>
          <p:nvPr>
            <p:ph type="body" sz="half" idx="2"/>
          </p:nvPr>
        </p:nvSpPr>
        <p:spPr bwMode="auto">
          <a:xfrm>
            <a:off x="4648200" y="1828800"/>
            <a:ext cx="4343400" cy="3733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90000"/>
              </a:lnSpc>
              <a:buNone/>
            </a:pPr>
            <a:r>
              <a:rPr lang="en-US" sz="1400" u="sng" dirty="0">
                <a:latin typeface="Benguiat Bk BT" pitchFamily="18" charset="0"/>
              </a:rPr>
              <a:t>WWF Superstar Series:</a:t>
            </a:r>
          </a:p>
          <a:p>
            <a:pPr>
              <a:lnSpc>
                <a:spcPct val="90000"/>
              </a:lnSpc>
              <a:spcBef>
                <a:spcPts val="300"/>
              </a:spcBef>
              <a:spcAft>
                <a:spcPts val="0"/>
              </a:spcAft>
              <a:buNone/>
            </a:pPr>
            <a:r>
              <a:rPr lang="en-US" sz="1200" dirty="0">
                <a:latin typeface="Benguiat Bk BT" pitchFamily="18" charset="0"/>
              </a:rPr>
              <a:t>Brutus “The Barber” Beefcake</a:t>
            </a:r>
            <a:r>
              <a:rPr lang="en-US" sz="1200" baseline="30000" dirty="0">
                <a:latin typeface="Benguiat Bk BT" pitchFamily="18" charset="0"/>
              </a:rPr>
              <a:t>+</a:t>
            </a:r>
          </a:p>
          <a:p>
            <a:pPr>
              <a:lnSpc>
                <a:spcPct val="90000"/>
              </a:lnSpc>
              <a:spcBef>
                <a:spcPts val="300"/>
              </a:spcBef>
              <a:spcAft>
                <a:spcPts val="0"/>
              </a:spcAft>
              <a:buNone/>
            </a:pPr>
            <a:r>
              <a:rPr lang="en-US" sz="1200" dirty="0">
                <a:latin typeface="Benguiat Bk BT" pitchFamily="18" charset="0"/>
              </a:rPr>
              <a:t>George “The Animal” Steele</a:t>
            </a:r>
            <a:r>
              <a:rPr lang="en-US" sz="1200" baseline="30000" dirty="0">
                <a:latin typeface="Benguiat Bk BT" pitchFamily="18" charset="0"/>
              </a:rPr>
              <a:t>+</a:t>
            </a:r>
          </a:p>
          <a:p>
            <a:pPr>
              <a:spcBef>
                <a:spcPts val="300"/>
              </a:spcBef>
              <a:spcAft>
                <a:spcPts val="0"/>
              </a:spcAft>
              <a:buNone/>
            </a:pPr>
            <a:r>
              <a:rPr lang="en-US" sz="1200" dirty="0">
                <a:latin typeface="Benguiat Bk BT" pitchFamily="18" charset="0"/>
              </a:rPr>
              <a:t>Best of the WWF Superheroes</a:t>
            </a:r>
            <a:r>
              <a:rPr lang="en-US" sz="1200" baseline="30000" dirty="0">
                <a:latin typeface="Benguiat Bk BT" pitchFamily="18" charset="0"/>
              </a:rPr>
              <a:t>+</a:t>
            </a:r>
          </a:p>
          <a:p>
            <a:pPr>
              <a:spcBef>
                <a:spcPts val="300"/>
              </a:spcBef>
              <a:spcAft>
                <a:spcPts val="0"/>
              </a:spcAft>
              <a:buNone/>
            </a:pPr>
            <a:r>
              <a:rPr lang="en-US" sz="1200" dirty="0">
                <a:latin typeface="Benguiat Bk BT" pitchFamily="18" charset="0"/>
              </a:rPr>
              <a:t>The Best of Sting</a:t>
            </a:r>
            <a:r>
              <a:rPr lang="en-US" sz="1200" baseline="30000" dirty="0">
                <a:latin typeface="Benguiat Bk BT" pitchFamily="18" charset="0"/>
              </a:rPr>
              <a:t>#</a:t>
            </a:r>
          </a:p>
          <a:p>
            <a:pPr>
              <a:spcBef>
                <a:spcPts val="300"/>
              </a:spcBef>
              <a:spcAft>
                <a:spcPts val="0"/>
              </a:spcAft>
              <a:buNone/>
            </a:pPr>
            <a:r>
              <a:rPr lang="en-US" sz="1200" dirty="0">
                <a:latin typeface="Benguiat Bk BT" pitchFamily="18" charset="0"/>
              </a:rPr>
              <a:t>Sting - Into the Light </a:t>
            </a:r>
          </a:p>
          <a:p>
            <a:pPr>
              <a:spcBef>
                <a:spcPts val="300"/>
              </a:spcBef>
              <a:spcAft>
                <a:spcPts val="0"/>
              </a:spcAft>
              <a:buNone/>
            </a:pPr>
            <a:r>
              <a:rPr lang="en-US" sz="1200" dirty="0">
                <a:latin typeface="Benguiat Bk BT" pitchFamily="18" charset="0"/>
              </a:rPr>
              <a:t>Lita: It Just Feels Right*</a:t>
            </a:r>
          </a:p>
          <a:p>
            <a:pPr>
              <a:spcBef>
                <a:spcPts val="300"/>
              </a:spcBef>
              <a:spcAft>
                <a:spcPts val="0"/>
              </a:spcAft>
              <a:buNone/>
            </a:pPr>
            <a:r>
              <a:rPr lang="en-US" sz="1200" dirty="0">
                <a:latin typeface="Benguiat Bk BT" pitchFamily="18" charset="0"/>
              </a:rPr>
              <a:t>Trish and Lita: Best Friends, Better Rivals</a:t>
            </a:r>
          </a:p>
          <a:p>
            <a:pPr>
              <a:spcBef>
                <a:spcPts val="300"/>
              </a:spcBef>
              <a:spcAft>
                <a:spcPts val="0"/>
              </a:spcAft>
              <a:buNone/>
            </a:pPr>
            <a:r>
              <a:rPr lang="en-US" sz="1200" dirty="0">
                <a:latin typeface="Benguiat Bk BT" pitchFamily="18" charset="0"/>
              </a:rPr>
              <a:t>Owen: Hart of Gold</a:t>
            </a:r>
          </a:p>
          <a:p>
            <a:pPr>
              <a:spcBef>
                <a:spcPts val="300"/>
              </a:spcBef>
              <a:spcAft>
                <a:spcPts val="0"/>
              </a:spcAft>
              <a:buNone/>
            </a:pPr>
            <a:r>
              <a:rPr lang="en-US" sz="1200" dirty="0">
                <a:latin typeface="Benguiat Bk BT" pitchFamily="18" charset="0"/>
              </a:rPr>
              <a:t>Action Pack Double Feature: Twist of Fate: The Jeff Hardy Story/The Shawn Michaels Story: Heartbreak &amp; Triumph</a:t>
            </a:r>
          </a:p>
          <a:p>
            <a:pPr>
              <a:buNone/>
            </a:pPr>
            <a:r>
              <a:rPr lang="en-US" sz="1200" dirty="0">
                <a:latin typeface="Benguiat Bk BT" pitchFamily="18" charset="0"/>
              </a:rPr>
              <a:t>Batista - I Walk Alone</a:t>
            </a:r>
          </a:p>
          <a:p>
            <a:pPr>
              <a:buFontTx/>
              <a:buNone/>
            </a:pPr>
            <a:r>
              <a:rPr lang="en-GB" sz="1200" dirty="0">
                <a:latin typeface="Benguiat Bk BT" pitchFamily="18" charset="0"/>
              </a:rPr>
              <a:t>McMahon</a:t>
            </a:r>
          </a:p>
          <a:p>
            <a:pPr>
              <a:buFontTx/>
              <a:buNone/>
            </a:pPr>
            <a:r>
              <a:rPr lang="en-GB" sz="1200" dirty="0">
                <a:latin typeface="Benguiat Bk BT" pitchFamily="18" charset="0"/>
              </a:rPr>
              <a:t>True Giants</a:t>
            </a:r>
          </a:p>
          <a:p>
            <a:pPr>
              <a:buNone/>
            </a:pPr>
            <a:r>
              <a:rPr lang="en-US" sz="1200" dirty="0">
                <a:latin typeface="Benguiat Bk BT" pitchFamily="18" charset="0"/>
              </a:rPr>
              <a:t>Country Boys+</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12</a:t>
            </a:fld>
            <a:endParaRPr lang="en-GB" sz="1400" dirty="0">
              <a:latin typeface="Benguiat Bk BT" pitchFamily="18" charset="0"/>
            </a:endParaRPr>
          </a:p>
        </p:txBody>
      </p:sp>
      <p:sp>
        <p:nvSpPr>
          <p:cNvPr id="2" name="TextBox 1">
            <a:extLst>
              <a:ext uri="{FF2B5EF4-FFF2-40B4-BE49-F238E27FC236}">
                <a16:creationId xmlns:a16="http://schemas.microsoft.com/office/drawing/2014/main" id="{5091ABC7-06C5-4A59-90FE-CC269DC0DF28}"/>
              </a:ext>
            </a:extLst>
          </p:cNvPr>
          <p:cNvSpPr txBox="1"/>
          <p:nvPr/>
        </p:nvSpPr>
        <p:spPr>
          <a:xfrm>
            <a:off x="9341" y="6227057"/>
            <a:ext cx="3218189" cy="646331"/>
          </a:xfrm>
          <a:prstGeom prst="rect">
            <a:avLst/>
          </a:prstGeom>
          <a:noFill/>
        </p:spPr>
        <p:txBody>
          <a:bodyPr wrap="none" rtlCol="0">
            <a:spAutoFit/>
          </a:bodyPr>
          <a:lstStyle/>
          <a:p>
            <a:r>
              <a:rPr lang="en-US" sz="1200" dirty="0">
                <a:latin typeface="Benguiat Bk BT" panose="02030604050306020704" pitchFamily="18" charset="0"/>
              </a:rPr>
              <a:t>#Available on Blu-Ray (nWo Sting version)</a:t>
            </a:r>
          </a:p>
          <a:p>
            <a:r>
              <a:rPr lang="en-GB" sz="1200" dirty="0">
                <a:latin typeface="Benguiat Bk BT" pitchFamily="18" charset="0"/>
              </a:rPr>
              <a:t>*Available on DVD &amp; VHS</a:t>
            </a:r>
          </a:p>
          <a:p>
            <a:r>
              <a:rPr lang="en-GB" sz="1200" dirty="0">
                <a:latin typeface="Benguiat Bk BT" pitchFamily="18" charset="0"/>
              </a:rPr>
              <a:t>+Coliseum Video</a:t>
            </a:r>
          </a:p>
        </p:txBody>
      </p:sp>
    </p:spTree>
    <p:extLst>
      <p:ext uri="{BB962C8B-B14F-4D97-AF65-F5344CB8AC3E}">
        <p14:creationId xmlns:p14="http://schemas.microsoft.com/office/powerpoint/2010/main" val="80963644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bwMode="auto">
          <a:xfrm>
            <a:off x="2466975" y="196970"/>
            <a:ext cx="6477000" cy="14478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World Wrestling Organization</a:t>
            </a:r>
            <a:br>
              <a:rPr lang="en-US" dirty="0">
                <a:solidFill>
                  <a:srgbClr val="FFFFFF"/>
                </a:solidFill>
                <a:latin typeface="Staccato222 BT" pitchFamily="66" charset="0"/>
              </a:rPr>
            </a:br>
            <a:r>
              <a:rPr lang="en-US" dirty="0">
                <a:solidFill>
                  <a:srgbClr val="FFFFFF"/>
                </a:solidFill>
                <a:latin typeface="Staccato222 BT" pitchFamily="66" charset="0"/>
              </a:rPr>
              <a:t>(WWO)</a:t>
            </a:r>
          </a:p>
        </p:txBody>
      </p:sp>
      <p:sp>
        <p:nvSpPr>
          <p:cNvPr id="45059" name="Rectangle 1027"/>
          <p:cNvSpPr>
            <a:spLocks noGrp="1" noChangeArrowheads="1"/>
          </p:cNvSpPr>
          <p:nvPr>
            <p:ph type="body" sz="half" idx="1"/>
          </p:nvPr>
        </p:nvSpPr>
        <p:spPr bwMode="auto">
          <a:xfrm>
            <a:off x="2590800" y="3124200"/>
            <a:ext cx="4267200" cy="12954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600" dirty="0">
                <a:latin typeface="Benguiat Bk BT" pitchFamily="18" charset="0"/>
              </a:rPr>
              <a:t> World Wrestling Organization, Vol. 1-3</a:t>
            </a:r>
          </a:p>
          <a:p>
            <a:pPr>
              <a:buNone/>
            </a:pPr>
            <a:r>
              <a:rPr lang="es-ES" sz="1600" dirty="0">
                <a:latin typeface="Benguiat Bk BT" pitchFamily="18" charset="0"/>
              </a:rPr>
              <a:t>8 Eventos 25 Luchas El Espetacular Mundo de la Lucha Libre</a:t>
            </a:r>
          </a:p>
          <a:p>
            <a:pPr>
              <a:buNone/>
            </a:pPr>
            <a:r>
              <a:rPr lang="en-US" sz="1600" dirty="0">
                <a:latin typeface="Benguiat Bk BT" pitchFamily="18" charset="0"/>
              </a:rPr>
              <a:t> </a:t>
            </a:r>
          </a:p>
        </p:txBody>
      </p:sp>
      <p:pic>
        <p:nvPicPr>
          <p:cNvPr id="45061" name="Picture 102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1528"/>
            <a:ext cx="2743200" cy="1633242"/>
          </a:xfrm>
          <a:prstGeom prst="rect">
            <a:avLst/>
          </a:prstGeom>
          <a:noFill/>
          <a:ln w="9525">
            <a:noFill/>
            <a:miter lim="800000"/>
            <a:headEnd/>
            <a:tailEnd/>
          </a:ln>
        </p:spPr>
      </p:pic>
      <p:sp>
        <p:nvSpPr>
          <p:cNvPr id="45062" name="TextBox 5"/>
          <p:cNvSpPr txBox="1">
            <a:spLocks noChangeArrowheads="1"/>
          </p:cNvSpPr>
          <p:nvPr/>
        </p:nvSpPr>
        <p:spPr bwMode="auto">
          <a:xfrm>
            <a:off x="8610600" y="6550025"/>
            <a:ext cx="400050" cy="307975"/>
          </a:xfrm>
          <a:prstGeom prst="rect">
            <a:avLst/>
          </a:prstGeom>
          <a:noFill/>
          <a:ln w="9525">
            <a:noFill/>
            <a:miter lim="800000"/>
            <a:headEnd/>
            <a:tailEnd/>
          </a:ln>
        </p:spPr>
        <p:txBody>
          <a:bodyPr wrap="none">
            <a:spAutoFit/>
          </a:bodyPr>
          <a:lstStyle/>
          <a:p>
            <a:pPr eaLnBrk="0" hangingPunct="0"/>
            <a:fld id="{EF894EE7-C24E-4B03-A736-246908589383}" type="slidenum">
              <a:rPr lang="en-US" sz="1400">
                <a:latin typeface="Benguiat Bk BT" pitchFamily="18" charset="0"/>
              </a:rPr>
              <a:pPr eaLnBrk="0" hangingPunct="0"/>
              <a:t>120</a:t>
            </a:fld>
            <a:endParaRPr lang="en-US" sz="1400" dirty="0">
              <a:latin typeface="Benguiat Bk BT" pitchFamily="18" charset="0"/>
            </a:endParaRPr>
          </a:p>
        </p:txBody>
      </p:sp>
      <p:sp>
        <p:nvSpPr>
          <p:cNvPr id="2" name="TextBox 1">
            <a:extLst>
              <a:ext uri="{FF2B5EF4-FFF2-40B4-BE49-F238E27FC236}">
                <a16:creationId xmlns:a16="http://schemas.microsoft.com/office/drawing/2014/main" id="{8E25CFF1-BC98-EE17-9803-202CFF54B350}"/>
              </a:ext>
            </a:extLst>
          </p:cNvPr>
          <p:cNvSpPr txBox="1"/>
          <p:nvPr/>
        </p:nvSpPr>
        <p:spPr>
          <a:xfrm>
            <a:off x="2442394" y="6113432"/>
            <a:ext cx="3211135" cy="461665"/>
          </a:xfrm>
          <a:prstGeom prst="rect">
            <a:avLst/>
          </a:prstGeom>
          <a:noFill/>
        </p:spPr>
        <p:txBody>
          <a:bodyPr wrap="none" rtlCol="0">
            <a:spAutoFit/>
          </a:bodyPr>
          <a:lstStyle/>
          <a:p>
            <a:r>
              <a:rPr lang="en-US" dirty="0">
                <a:solidFill>
                  <a:schemeClr val="accent1">
                    <a:lumMod val="75000"/>
                  </a:schemeClr>
                </a:solidFill>
                <a:latin typeface="Staccato222 BT" panose="03090702030407020403" pitchFamily="66" charset="0"/>
              </a:rPr>
              <a:t>Each volume sold separately</a:t>
            </a:r>
            <a:endParaRPr lang="en-GB" dirty="0">
              <a:solidFill>
                <a:schemeClr val="accent1">
                  <a:lumMod val="75000"/>
                </a:schemeClr>
              </a:solidFill>
              <a:latin typeface="Staccato222 BT" panose="03090702030407020403" pitchFamily="66" charset="0"/>
            </a:endParaRPr>
          </a:p>
        </p:txBody>
      </p:sp>
    </p:spTree>
    <p:extLst>
      <p:ext uri="{BB962C8B-B14F-4D97-AF65-F5344CB8AC3E}">
        <p14:creationId xmlns:p14="http://schemas.microsoft.com/office/powerpoint/2010/main" val="20126918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bwMode="auto">
          <a:xfrm>
            <a:off x="2466975" y="196970"/>
            <a:ext cx="6477000" cy="14478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Fight Sports Midwest</a:t>
            </a:r>
            <a:br>
              <a:rPr lang="en-US" dirty="0">
                <a:solidFill>
                  <a:srgbClr val="FFFFFF"/>
                </a:solidFill>
                <a:latin typeface="Staccato222 BT" pitchFamily="66" charset="0"/>
              </a:rPr>
            </a:br>
            <a:r>
              <a:rPr lang="en-US" dirty="0">
                <a:solidFill>
                  <a:srgbClr val="FFFFFF"/>
                </a:solidFill>
                <a:latin typeface="Staccato222 BT" pitchFamily="66" charset="0"/>
              </a:rPr>
              <a:t>(FSM)</a:t>
            </a:r>
          </a:p>
        </p:txBody>
      </p:sp>
      <p:sp>
        <p:nvSpPr>
          <p:cNvPr id="45059" name="Rectangle 1027"/>
          <p:cNvSpPr>
            <a:spLocks noGrp="1" noChangeArrowheads="1"/>
          </p:cNvSpPr>
          <p:nvPr>
            <p:ph type="body" sz="half" idx="1"/>
          </p:nvPr>
        </p:nvSpPr>
        <p:spPr bwMode="auto">
          <a:xfrm>
            <a:off x="2590800" y="3124200"/>
            <a:ext cx="4267200" cy="1295400"/>
          </a:xfrm>
          <a:noFill/>
          <a:ln>
            <a:miter lim="800000"/>
            <a:headEnd/>
            <a:tailEnd/>
          </a:ln>
        </p:spPr>
        <p:txBody>
          <a:bodyPr vert="horz" wrap="square" lIns="91440" tIns="45720" rIns="91440" bIns="45720" numCol="1" anchor="t" anchorCtr="0" compatLnSpc="1">
            <a:prstTxWarp prst="textNoShape">
              <a:avLst/>
            </a:prstTxWarp>
          </a:bodyPr>
          <a:lstStyle/>
          <a:p>
            <a:pPr algn="ctr">
              <a:buNone/>
            </a:pPr>
            <a:r>
              <a:rPr lang="en-US" sz="1600" dirty="0">
                <a:latin typeface="Benguiat Bk BT" pitchFamily="18" charset="0"/>
              </a:rPr>
              <a:t>“Chapter 2” May 11, 2007</a:t>
            </a:r>
          </a:p>
        </p:txBody>
      </p:sp>
      <p:pic>
        <p:nvPicPr>
          <p:cNvPr id="45061" name="Picture 102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11528"/>
            <a:ext cx="1883421" cy="1633242"/>
          </a:xfrm>
          <a:prstGeom prst="rect">
            <a:avLst/>
          </a:prstGeom>
          <a:noFill/>
          <a:ln w="9525">
            <a:noFill/>
            <a:miter lim="800000"/>
            <a:headEnd/>
            <a:tailEnd/>
          </a:ln>
        </p:spPr>
      </p:pic>
      <p:sp>
        <p:nvSpPr>
          <p:cNvPr id="45062" name="TextBox 5"/>
          <p:cNvSpPr txBox="1">
            <a:spLocks noChangeArrowheads="1"/>
          </p:cNvSpPr>
          <p:nvPr/>
        </p:nvSpPr>
        <p:spPr bwMode="auto">
          <a:xfrm>
            <a:off x="8610600" y="6550025"/>
            <a:ext cx="400050" cy="307975"/>
          </a:xfrm>
          <a:prstGeom prst="rect">
            <a:avLst/>
          </a:prstGeom>
          <a:noFill/>
          <a:ln w="9525">
            <a:noFill/>
            <a:miter lim="800000"/>
            <a:headEnd/>
            <a:tailEnd/>
          </a:ln>
        </p:spPr>
        <p:txBody>
          <a:bodyPr wrap="none">
            <a:spAutoFit/>
          </a:bodyPr>
          <a:lstStyle/>
          <a:p>
            <a:pPr eaLnBrk="0" hangingPunct="0"/>
            <a:fld id="{EF894EE7-C24E-4B03-A736-246908589383}" type="slidenum">
              <a:rPr lang="en-US" sz="1400">
                <a:latin typeface="Benguiat Bk BT" pitchFamily="18" charset="0"/>
              </a:rPr>
              <a:pPr eaLnBrk="0" hangingPunct="0"/>
              <a:t>121</a:t>
            </a:fld>
            <a:endParaRPr lang="en-US" sz="1400" dirty="0">
              <a:latin typeface="Benguiat Bk BT" pitchFamily="18" charset="0"/>
            </a:endParaRPr>
          </a:p>
        </p:txBody>
      </p:sp>
    </p:spTree>
    <p:extLst>
      <p:ext uri="{BB962C8B-B14F-4D97-AF65-F5344CB8AC3E}">
        <p14:creationId xmlns:p14="http://schemas.microsoft.com/office/powerpoint/2010/main" val="8455801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bwMode="auto">
          <a:xfrm>
            <a:off x="2466975" y="196970"/>
            <a:ext cx="6477000" cy="14478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All-Pro Wrestling</a:t>
            </a:r>
            <a:br>
              <a:rPr lang="en-US" dirty="0">
                <a:solidFill>
                  <a:srgbClr val="FFFFFF"/>
                </a:solidFill>
                <a:latin typeface="Staccato222 BT" pitchFamily="66" charset="0"/>
              </a:rPr>
            </a:br>
            <a:r>
              <a:rPr lang="en-US" dirty="0">
                <a:solidFill>
                  <a:srgbClr val="FFFFFF"/>
                </a:solidFill>
                <a:latin typeface="Staccato222 BT" pitchFamily="66" charset="0"/>
              </a:rPr>
              <a:t>(APW)</a:t>
            </a:r>
          </a:p>
        </p:txBody>
      </p:sp>
      <p:sp>
        <p:nvSpPr>
          <p:cNvPr id="45059" name="Rectangle 1027"/>
          <p:cNvSpPr>
            <a:spLocks noGrp="1" noChangeArrowheads="1"/>
          </p:cNvSpPr>
          <p:nvPr>
            <p:ph type="body" sz="half" idx="1"/>
          </p:nvPr>
        </p:nvSpPr>
        <p:spPr bwMode="auto">
          <a:xfrm>
            <a:off x="2590800" y="3124200"/>
            <a:ext cx="4267200" cy="12954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600" dirty="0">
                <a:latin typeface="Benguiat Bk BT" pitchFamily="18" charset="0"/>
              </a:rPr>
              <a:t>Pro Wrestling’s Before They Were Stars, Vol. 1</a:t>
            </a:r>
          </a:p>
        </p:txBody>
      </p:sp>
      <p:pic>
        <p:nvPicPr>
          <p:cNvPr id="45061" name="Picture 102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286367"/>
            <a:ext cx="2743200" cy="1083564"/>
          </a:xfrm>
          <a:prstGeom prst="rect">
            <a:avLst/>
          </a:prstGeom>
          <a:noFill/>
          <a:ln w="9525">
            <a:noFill/>
            <a:miter lim="800000"/>
            <a:headEnd/>
            <a:tailEnd/>
          </a:ln>
        </p:spPr>
      </p:pic>
      <p:sp>
        <p:nvSpPr>
          <p:cNvPr id="45062" name="TextBox 5"/>
          <p:cNvSpPr txBox="1">
            <a:spLocks noChangeArrowheads="1"/>
          </p:cNvSpPr>
          <p:nvPr/>
        </p:nvSpPr>
        <p:spPr bwMode="auto">
          <a:xfrm>
            <a:off x="8610600" y="6550025"/>
            <a:ext cx="400050" cy="307975"/>
          </a:xfrm>
          <a:prstGeom prst="rect">
            <a:avLst/>
          </a:prstGeom>
          <a:noFill/>
          <a:ln w="9525">
            <a:noFill/>
            <a:miter lim="800000"/>
            <a:headEnd/>
            <a:tailEnd/>
          </a:ln>
        </p:spPr>
        <p:txBody>
          <a:bodyPr wrap="none">
            <a:spAutoFit/>
          </a:bodyPr>
          <a:lstStyle/>
          <a:p>
            <a:pPr eaLnBrk="0" hangingPunct="0"/>
            <a:fld id="{EF894EE7-C24E-4B03-A736-246908589383}" type="slidenum">
              <a:rPr lang="en-US" sz="1400">
                <a:latin typeface="Benguiat Bk BT" pitchFamily="18" charset="0"/>
              </a:rPr>
              <a:pPr eaLnBrk="0" hangingPunct="0"/>
              <a:t>122</a:t>
            </a:fld>
            <a:endParaRPr lang="en-US" sz="1400" dirty="0">
              <a:latin typeface="Benguiat Bk BT" pitchFamily="18" charset="0"/>
            </a:endParaRPr>
          </a:p>
        </p:txBody>
      </p:sp>
    </p:spTree>
    <p:extLst>
      <p:ext uri="{BB962C8B-B14F-4D97-AF65-F5344CB8AC3E}">
        <p14:creationId xmlns:p14="http://schemas.microsoft.com/office/powerpoint/2010/main" val="13134714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bwMode="auto">
          <a:xfrm>
            <a:off x="2466975" y="196970"/>
            <a:ext cx="6477000" cy="14478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Jersey All Pro Wrestling</a:t>
            </a:r>
            <a:br>
              <a:rPr lang="en-US" dirty="0">
                <a:solidFill>
                  <a:srgbClr val="FFFFFF"/>
                </a:solidFill>
                <a:latin typeface="Staccato222 BT" pitchFamily="66" charset="0"/>
              </a:rPr>
            </a:br>
            <a:r>
              <a:rPr lang="en-US" dirty="0">
                <a:solidFill>
                  <a:srgbClr val="FFFFFF"/>
                </a:solidFill>
                <a:latin typeface="Staccato222 BT" pitchFamily="66" charset="0"/>
              </a:rPr>
              <a:t>(JAPW)</a:t>
            </a:r>
          </a:p>
        </p:txBody>
      </p:sp>
      <p:sp>
        <p:nvSpPr>
          <p:cNvPr id="45059" name="Rectangle 1027"/>
          <p:cNvSpPr>
            <a:spLocks noGrp="1" noChangeArrowheads="1"/>
          </p:cNvSpPr>
          <p:nvPr>
            <p:ph type="body" sz="half" idx="1"/>
          </p:nvPr>
        </p:nvSpPr>
        <p:spPr bwMode="auto">
          <a:xfrm>
            <a:off x="2590800" y="3124200"/>
            <a:ext cx="4267200" cy="1295400"/>
          </a:xfrm>
          <a:noFill/>
          <a:ln>
            <a:miter lim="800000"/>
            <a:headEnd/>
            <a:tailEnd/>
          </a:ln>
        </p:spPr>
        <p:txBody>
          <a:bodyPr vert="horz" wrap="square" lIns="91440" tIns="45720" rIns="91440" bIns="45720" numCol="1" anchor="t" anchorCtr="0" compatLnSpc="1">
            <a:prstTxWarp prst="textNoShape">
              <a:avLst/>
            </a:prstTxWarp>
          </a:bodyPr>
          <a:lstStyle/>
          <a:p>
            <a:pPr algn="ctr">
              <a:buNone/>
            </a:pPr>
            <a:r>
              <a:rPr lang="en-US" sz="1600" dirty="0">
                <a:latin typeface="Benguiat Bk BT" pitchFamily="18" charset="0"/>
              </a:rPr>
              <a:t>Revolution</a:t>
            </a:r>
          </a:p>
        </p:txBody>
      </p:sp>
      <p:pic>
        <p:nvPicPr>
          <p:cNvPr id="45061" name="Picture 102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 y="76200"/>
            <a:ext cx="2286000" cy="1568570"/>
          </a:xfrm>
          <a:prstGeom prst="rect">
            <a:avLst/>
          </a:prstGeom>
          <a:noFill/>
          <a:ln w="9525">
            <a:noFill/>
            <a:miter lim="800000"/>
            <a:headEnd/>
            <a:tailEnd/>
          </a:ln>
        </p:spPr>
      </p:pic>
      <p:sp>
        <p:nvSpPr>
          <p:cNvPr id="45062" name="TextBox 5"/>
          <p:cNvSpPr txBox="1">
            <a:spLocks noChangeArrowheads="1"/>
          </p:cNvSpPr>
          <p:nvPr/>
        </p:nvSpPr>
        <p:spPr bwMode="auto">
          <a:xfrm>
            <a:off x="8610600" y="6550025"/>
            <a:ext cx="400050" cy="307975"/>
          </a:xfrm>
          <a:prstGeom prst="rect">
            <a:avLst/>
          </a:prstGeom>
          <a:noFill/>
          <a:ln w="9525">
            <a:noFill/>
            <a:miter lim="800000"/>
            <a:headEnd/>
            <a:tailEnd/>
          </a:ln>
        </p:spPr>
        <p:txBody>
          <a:bodyPr wrap="none">
            <a:spAutoFit/>
          </a:bodyPr>
          <a:lstStyle/>
          <a:p>
            <a:pPr eaLnBrk="0" hangingPunct="0"/>
            <a:fld id="{EF894EE7-C24E-4B03-A736-246908589383}" type="slidenum">
              <a:rPr lang="en-US" sz="1400">
                <a:latin typeface="Benguiat Bk BT" pitchFamily="18" charset="0"/>
              </a:rPr>
              <a:pPr eaLnBrk="0" hangingPunct="0"/>
              <a:t>123</a:t>
            </a:fld>
            <a:endParaRPr lang="en-US" sz="1400" dirty="0">
              <a:latin typeface="Benguiat Bk BT" pitchFamily="18" charset="0"/>
            </a:endParaRPr>
          </a:p>
        </p:txBody>
      </p:sp>
    </p:spTree>
    <p:extLst>
      <p:ext uri="{BB962C8B-B14F-4D97-AF65-F5344CB8AC3E}">
        <p14:creationId xmlns:p14="http://schemas.microsoft.com/office/powerpoint/2010/main" val="38818553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bwMode="auto">
          <a:xfrm>
            <a:off x="2466975" y="196970"/>
            <a:ext cx="6477000" cy="14478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 1 Pro Wrestling</a:t>
            </a:r>
            <a:br>
              <a:rPr lang="en-US" dirty="0">
                <a:solidFill>
                  <a:srgbClr val="FFFFFF"/>
                </a:solidFill>
                <a:latin typeface="Staccato222 BT" pitchFamily="66" charset="0"/>
              </a:rPr>
            </a:br>
            <a:r>
              <a:rPr lang="en-US" dirty="0">
                <a:solidFill>
                  <a:srgbClr val="FFFFFF"/>
                </a:solidFill>
                <a:latin typeface="Staccato222 BT" pitchFamily="66" charset="0"/>
              </a:rPr>
              <a:t>(1PW)</a:t>
            </a:r>
          </a:p>
        </p:txBody>
      </p:sp>
      <p:sp>
        <p:nvSpPr>
          <p:cNvPr id="45059" name="Rectangle 1027"/>
          <p:cNvSpPr>
            <a:spLocks noGrp="1" noChangeArrowheads="1"/>
          </p:cNvSpPr>
          <p:nvPr>
            <p:ph type="body" sz="half" idx="1"/>
          </p:nvPr>
        </p:nvSpPr>
        <p:spPr bwMode="auto">
          <a:xfrm>
            <a:off x="3276600" y="3124200"/>
            <a:ext cx="1752600" cy="1295400"/>
          </a:xfrm>
          <a:noFill/>
          <a:ln>
            <a:miter lim="800000"/>
            <a:headEnd/>
            <a:tailEnd/>
          </a:ln>
        </p:spPr>
        <p:txBody>
          <a:bodyPr vert="horz" wrap="square" lIns="91440" tIns="45720" rIns="91440" bIns="45720" numCol="1" anchor="t" anchorCtr="0" compatLnSpc="1">
            <a:prstTxWarp prst="textNoShape">
              <a:avLst/>
            </a:prstTxWarp>
          </a:bodyPr>
          <a:lstStyle/>
          <a:p>
            <a:pPr algn="ctr">
              <a:buNone/>
            </a:pPr>
            <a:r>
              <a:rPr lang="en-US" sz="1600" dirty="0">
                <a:latin typeface="Benguiat Bk BT" pitchFamily="18" charset="0"/>
              </a:rPr>
              <a:t>Invincible</a:t>
            </a:r>
          </a:p>
        </p:txBody>
      </p:sp>
      <p:pic>
        <p:nvPicPr>
          <p:cNvPr id="45061" name="Picture 102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779" y="286367"/>
            <a:ext cx="2627642" cy="1083564"/>
          </a:xfrm>
          <a:prstGeom prst="rect">
            <a:avLst/>
          </a:prstGeom>
          <a:noFill/>
          <a:ln w="9525">
            <a:noFill/>
            <a:miter lim="800000"/>
            <a:headEnd/>
            <a:tailEnd/>
          </a:ln>
        </p:spPr>
      </p:pic>
      <p:sp>
        <p:nvSpPr>
          <p:cNvPr id="45062" name="TextBox 5"/>
          <p:cNvSpPr txBox="1">
            <a:spLocks noChangeArrowheads="1"/>
          </p:cNvSpPr>
          <p:nvPr/>
        </p:nvSpPr>
        <p:spPr bwMode="auto">
          <a:xfrm>
            <a:off x="8610600" y="6550025"/>
            <a:ext cx="400050" cy="307975"/>
          </a:xfrm>
          <a:prstGeom prst="rect">
            <a:avLst/>
          </a:prstGeom>
          <a:noFill/>
          <a:ln w="9525">
            <a:noFill/>
            <a:miter lim="800000"/>
            <a:headEnd/>
            <a:tailEnd/>
          </a:ln>
        </p:spPr>
        <p:txBody>
          <a:bodyPr wrap="none">
            <a:spAutoFit/>
          </a:bodyPr>
          <a:lstStyle/>
          <a:p>
            <a:pPr eaLnBrk="0" hangingPunct="0"/>
            <a:fld id="{EF894EE7-C24E-4B03-A736-246908589383}" type="slidenum">
              <a:rPr lang="en-US" sz="1400">
                <a:latin typeface="Benguiat Bk BT" pitchFamily="18" charset="0"/>
              </a:rPr>
              <a:pPr eaLnBrk="0" hangingPunct="0"/>
              <a:t>124</a:t>
            </a:fld>
            <a:endParaRPr lang="en-US" sz="1400" dirty="0">
              <a:latin typeface="Benguiat Bk BT" pitchFamily="18" charset="0"/>
            </a:endParaRPr>
          </a:p>
        </p:txBody>
      </p:sp>
    </p:spTree>
    <p:extLst>
      <p:ext uri="{BB962C8B-B14F-4D97-AF65-F5344CB8AC3E}">
        <p14:creationId xmlns:p14="http://schemas.microsoft.com/office/powerpoint/2010/main" val="234214565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bwMode="auto">
          <a:xfrm>
            <a:off x="2466975" y="196970"/>
            <a:ext cx="6477000" cy="14478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Continental Championship Wrestling (CCW)</a:t>
            </a:r>
          </a:p>
        </p:txBody>
      </p:sp>
      <p:pic>
        <p:nvPicPr>
          <p:cNvPr id="45061" name="Picture 10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57200" y="152400"/>
            <a:ext cx="1534761" cy="1217531"/>
          </a:xfrm>
          <a:prstGeom prst="rect">
            <a:avLst/>
          </a:prstGeom>
          <a:noFill/>
          <a:ln w="9525">
            <a:noFill/>
            <a:miter lim="800000"/>
            <a:headEnd/>
            <a:tailEnd/>
          </a:ln>
        </p:spPr>
      </p:pic>
      <p:sp>
        <p:nvSpPr>
          <p:cNvPr id="45062" name="TextBox 5"/>
          <p:cNvSpPr txBox="1">
            <a:spLocks noChangeArrowheads="1"/>
          </p:cNvSpPr>
          <p:nvPr/>
        </p:nvSpPr>
        <p:spPr bwMode="auto">
          <a:xfrm>
            <a:off x="8610600" y="6550025"/>
            <a:ext cx="400050" cy="307975"/>
          </a:xfrm>
          <a:prstGeom prst="rect">
            <a:avLst/>
          </a:prstGeom>
          <a:noFill/>
          <a:ln w="9525">
            <a:noFill/>
            <a:miter lim="800000"/>
            <a:headEnd/>
            <a:tailEnd/>
          </a:ln>
        </p:spPr>
        <p:txBody>
          <a:bodyPr wrap="none">
            <a:spAutoFit/>
          </a:bodyPr>
          <a:lstStyle/>
          <a:p>
            <a:pPr eaLnBrk="0" hangingPunct="0"/>
            <a:fld id="{EF894EE7-C24E-4B03-A736-246908589383}" type="slidenum">
              <a:rPr lang="en-US" sz="1400">
                <a:latin typeface="Benguiat Bk BT" pitchFamily="18" charset="0"/>
              </a:rPr>
              <a:pPr eaLnBrk="0" hangingPunct="0"/>
              <a:t>125</a:t>
            </a:fld>
            <a:endParaRPr lang="en-US" sz="1400" dirty="0">
              <a:latin typeface="Benguiat Bk BT" pitchFamily="18" charset="0"/>
            </a:endParaRPr>
          </a:p>
        </p:txBody>
      </p:sp>
      <p:sp>
        <p:nvSpPr>
          <p:cNvPr id="4" name="TextBox 3">
            <a:extLst>
              <a:ext uri="{FF2B5EF4-FFF2-40B4-BE49-F238E27FC236}">
                <a16:creationId xmlns:a16="http://schemas.microsoft.com/office/drawing/2014/main" id="{56AD0526-6F56-4A53-9346-05C5E0C7C141}"/>
              </a:ext>
            </a:extLst>
          </p:cNvPr>
          <p:cNvSpPr txBox="1"/>
          <p:nvPr/>
        </p:nvSpPr>
        <p:spPr>
          <a:xfrm>
            <a:off x="1828800" y="3182182"/>
            <a:ext cx="5642250" cy="338554"/>
          </a:xfrm>
          <a:prstGeom prst="rect">
            <a:avLst/>
          </a:prstGeom>
          <a:noFill/>
        </p:spPr>
        <p:txBody>
          <a:bodyPr wrap="none" rtlCol="0">
            <a:spAutoFit/>
          </a:bodyPr>
          <a:lstStyle/>
          <a:p>
            <a:r>
              <a:rPr lang="en-GB" sz="1600" dirty="0">
                <a:latin typeface="Benguiat Bk BT" pitchFamily="18" charset="0"/>
                <a:cs typeface="+mn-cs"/>
              </a:rPr>
              <a:t>The Best of Continental Championship Wrestling (5 DVD)</a:t>
            </a:r>
          </a:p>
        </p:txBody>
      </p:sp>
    </p:spTree>
    <p:extLst>
      <p:ext uri="{BB962C8B-B14F-4D97-AF65-F5344CB8AC3E}">
        <p14:creationId xmlns:p14="http://schemas.microsoft.com/office/powerpoint/2010/main" val="38444576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bwMode="auto">
          <a:xfrm>
            <a:off x="2466975" y="196970"/>
            <a:ext cx="6477000" cy="14478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Womens Extreme Wrestling (WEW)</a:t>
            </a:r>
          </a:p>
        </p:txBody>
      </p:sp>
      <p:pic>
        <p:nvPicPr>
          <p:cNvPr id="45061"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15815" y="152400"/>
            <a:ext cx="1217531" cy="1217531"/>
          </a:xfrm>
          <a:prstGeom prst="rect">
            <a:avLst/>
          </a:prstGeom>
          <a:noFill/>
          <a:ln w="9525">
            <a:noFill/>
            <a:miter lim="800000"/>
            <a:headEnd/>
            <a:tailEnd/>
          </a:ln>
        </p:spPr>
      </p:pic>
      <p:sp>
        <p:nvSpPr>
          <p:cNvPr id="45062" name="TextBox 5"/>
          <p:cNvSpPr txBox="1">
            <a:spLocks noChangeArrowheads="1"/>
          </p:cNvSpPr>
          <p:nvPr/>
        </p:nvSpPr>
        <p:spPr bwMode="auto">
          <a:xfrm>
            <a:off x="8610600" y="6550025"/>
            <a:ext cx="400050" cy="307975"/>
          </a:xfrm>
          <a:prstGeom prst="rect">
            <a:avLst/>
          </a:prstGeom>
          <a:noFill/>
          <a:ln w="9525">
            <a:noFill/>
            <a:miter lim="800000"/>
            <a:headEnd/>
            <a:tailEnd/>
          </a:ln>
        </p:spPr>
        <p:txBody>
          <a:bodyPr wrap="none">
            <a:spAutoFit/>
          </a:bodyPr>
          <a:lstStyle/>
          <a:p>
            <a:pPr eaLnBrk="0" hangingPunct="0"/>
            <a:fld id="{EF894EE7-C24E-4B03-A736-246908589383}" type="slidenum">
              <a:rPr lang="en-US" sz="1400">
                <a:latin typeface="Benguiat Bk BT" pitchFamily="18" charset="0"/>
              </a:rPr>
              <a:pPr eaLnBrk="0" hangingPunct="0"/>
              <a:t>126</a:t>
            </a:fld>
            <a:endParaRPr lang="en-US" sz="1400" dirty="0">
              <a:latin typeface="Benguiat Bk BT" pitchFamily="18" charset="0"/>
            </a:endParaRPr>
          </a:p>
        </p:txBody>
      </p:sp>
      <p:sp>
        <p:nvSpPr>
          <p:cNvPr id="4" name="TextBox 3">
            <a:extLst>
              <a:ext uri="{FF2B5EF4-FFF2-40B4-BE49-F238E27FC236}">
                <a16:creationId xmlns:a16="http://schemas.microsoft.com/office/drawing/2014/main" id="{56AD0526-6F56-4A53-9346-05C5E0C7C141}"/>
              </a:ext>
            </a:extLst>
          </p:cNvPr>
          <p:cNvSpPr txBox="1"/>
          <p:nvPr/>
        </p:nvSpPr>
        <p:spPr>
          <a:xfrm>
            <a:off x="838200" y="2133599"/>
            <a:ext cx="2433615" cy="2554545"/>
          </a:xfrm>
          <a:prstGeom prst="rect">
            <a:avLst/>
          </a:prstGeom>
          <a:noFill/>
        </p:spPr>
        <p:txBody>
          <a:bodyPr wrap="none" rtlCol="0">
            <a:spAutoFit/>
          </a:bodyPr>
          <a:lstStyle/>
          <a:p>
            <a:r>
              <a:rPr lang="en-GB" sz="1600" dirty="0">
                <a:latin typeface="Benguiat Bk BT" pitchFamily="18" charset="0"/>
                <a:cs typeface="+mn-cs"/>
              </a:rPr>
              <a:t>Bloody Ho Ambush</a:t>
            </a:r>
          </a:p>
          <a:p>
            <a:r>
              <a:rPr lang="en-GB" sz="1600" dirty="0">
                <a:latin typeface="Benguiat Bk BT" pitchFamily="18" charset="0"/>
                <a:cs typeface="+mn-cs"/>
              </a:rPr>
              <a:t>Pistol Whipped</a:t>
            </a:r>
          </a:p>
          <a:p>
            <a:r>
              <a:rPr lang="en-GB" sz="1600" dirty="0">
                <a:latin typeface="Benguiat Bk BT" pitchFamily="18" charset="0"/>
                <a:cs typeface="+mn-cs"/>
              </a:rPr>
              <a:t>Sexual Sneak Attack</a:t>
            </a:r>
          </a:p>
          <a:p>
            <a:r>
              <a:rPr lang="en-GB" sz="1600" dirty="0">
                <a:latin typeface="Benguiat Bk BT" pitchFamily="18" charset="0"/>
                <a:cs typeface="+mn-cs"/>
              </a:rPr>
              <a:t>Ring on Fire</a:t>
            </a:r>
          </a:p>
          <a:p>
            <a:r>
              <a:rPr lang="en-GB" sz="1600" dirty="0">
                <a:latin typeface="Benguiat Bk BT" pitchFamily="18" charset="0"/>
                <a:cs typeface="+mn-cs"/>
              </a:rPr>
              <a:t>Night of Erotic Insanity</a:t>
            </a:r>
          </a:p>
          <a:p>
            <a:r>
              <a:rPr lang="en-GB" sz="1600" dirty="0">
                <a:latin typeface="Benguiat Bk BT" pitchFamily="18" charset="0"/>
                <a:cs typeface="+mn-cs"/>
              </a:rPr>
              <a:t>Felony Assault</a:t>
            </a:r>
          </a:p>
          <a:p>
            <a:r>
              <a:rPr lang="en-GB" sz="1600" dirty="0">
                <a:latin typeface="Benguiat Bk BT" pitchFamily="18" charset="0"/>
                <a:cs typeface="+mn-cs"/>
              </a:rPr>
              <a:t>Death Sentence</a:t>
            </a:r>
          </a:p>
          <a:p>
            <a:r>
              <a:rPr lang="en-GB" sz="1600" dirty="0">
                <a:latin typeface="Benguiat Bk BT" pitchFamily="18" charset="0"/>
                <a:cs typeface="+mn-cs"/>
              </a:rPr>
              <a:t>Street Fight</a:t>
            </a:r>
          </a:p>
          <a:p>
            <a:r>
              <a:rPr lang="en-GB" sz="1600" dirty="0">
                <a:latin typeface="Benguiat Bk BT" pitchFamily="18" charset="0"/>
                <a:cs typeface="+mn-cs"/>
              </a:rPr>
              <a:t>War Games</a:t>
            </a:r>
          </a:p>
          <a:p>
            <a:r>
              <a:rPr lang="en-GB" sz="1600" dirty="0">
                <a:latin typeface="Benguiat Bk BT" pitchFamily="18" charset="0"/>
                <a:cs typeface="+mn-cs"/>
              </a:rPr>
              <a:t>War by Simply Luscious</a:t>
            </a:r>
          </a:p>
        </p:txBody>
      </p:sp>
      <p:sp>
        <p:nvSpPr>
          <p:cNvPr id="2" name="TextBox 1">
            <a:extLst>
              <a:ext uri="{FF2B5EF4-FFF2-40B4-BE49-F238E27FC236}">
                <a16:creationId xmlns:a16="http://schemas.microsoft.com/office/drawing/2014/main" id="{218168FC-64EA-672E-56CE-EF667BEBF4E5}"/>
              </a:ext>
            </a:extLst>
          </p:cNvPr>
          <p:cNvSpPr txBox="1"/>
          <p:nvPr/>
        </p:nvSpPr>
        <p:spPr>
          <a:xfrm>
            <a:off x="4581197" y="2151727"/>
            <a:ext cx="4229428" cy="2554545"/>
          </a:xfrm>
          <a:prstGeom prst="rect">
            <a:avLst/>
          </a:prstGeom>
          <a:noFill/>
        </p:spPr>
        <p:txBody>
          <a:bodyPr wrap="none" rtlCol="0">
            <a:spAutoFit/>
          </a:bodyPr>
          <a:lstStyle/>
          <a:p>
            <a:r>
              <a:rPr lang="en-GB" sz="1600" dirty="0">
                <a:latin typeface="Benguiat Bk BT" pitchFamily="18" charset="0"/>
                <a:cs typeface="+mn-cs"/>
              </a:rPr>
              <a:t>Women's Extreme Wrestling </a:t>
            </a:r>
          </a:p>
          <a:p>
            <a:r>
              <a:rPr lang="en-US" sz="1600" dirty="0">
                <a:latin typeface="Benguiat Bk BT" panose="02030604050306020704" pitchFamily="18" charset="0"/>
              </a:rPr>
              <a:t>Women's Extreme Wrestling Vol. 1 </a:t>
            </a:r>
          </a:p>
          <a:p>
            <a:r>
              <a:rPr lang="en-US" sz="1600" dirty="0">
                <a:latin typeface="Benguiat Bk BT" panose="02030604050306020704" pitchFamily="18" charset="0"/>
              </a:rPr>
              <a:t>	Special Edition </a:t>
            </a:r>
          </a:p>
          <a:p>
            <a:r>
              <a:rPr lang="en-US" sz="1600" dirty="0">
                <a:latin typeface="Benguiat Bk BT" panose="02030604050306020704" pitchFamily="18" charset="0"/>
              </a:rPr>
              <a:t>Women's Extreme Wrestling, Vols. 1-4</a:t>
            </a:r>
          </a:p>
          <a:p>
            <a:r>
              <a:rPr lang="en-US" sz="1600" dirty="0">
                <a:latin typeface="Benguiat Bk BT" panose="02030604050306020704" pitchFamily="18" charset="0"/>
              </a:rPr>
              <a:t>Women's Extreme Wrestling, Volumes 5-8 </a:t>
            </a:r>
          </a:p>
          <a:p>
            <a:r>
              <a:rPr lang="en-US" sz="1600" dirty="0">
                <a:latin typeface="Benguiat Bk BT" panose="02030604050306020704" pitchFamily="18" charset="0"/>
              </a:rPr>
              <a:t>Women's Extreme Wrestling, Vol. 17-20 </a:t>
            </a:r>
          </a:p>
          <a:p>
            <a:r>
              <a:rPr lang="en-US" sz="1600" dirty="0">
                <a:latin typeface="Benguiat Bk BT" panose="02030604050306020704" pitchFamily="18" charset="0"/>
              </a:rPr>
              <a:t>Women's Extreme Wrestling, Vol. 21-24 </a:t>
            </a:r>
          </a:p>
          <a:p>
            <a:r>
              <a:rPr lang="en-US" sz="1600" dirty="0">
                <a:latin typeface="Benguiat Bk BT" panose="02030604050306020704" pitchFamily="18" charset="0"/>
              </a:rPr>
              <a:t>Women's Extreme Wrestling Vol. 7 </a:t>
            </a:r>
          </a:p>
          <a:p>
            <a:r>
              <a:rPr lang="en-US" sz="1600" dirty="0">
                <a:latin typeface="Benguiat Bk BT" panose="02030604050306020704" pitchFamily="18" charset="0"/>
              </a:rPr>
              <a:t>	(Events 25 - 28)</a:t>
            </a:r>
          </a:p>
          <a:p>
            <a:r>
              <a:rPr lang="en-US" sz="1600" dirty="0">
                <a:latin typeface="Benguiat Bk BT" panose="02030604050306020704" pitchFamily="18" charset="0"/>
              </a:rPr>
              <a:t> </a:t>
            </a:r>
            <a:endParaRPr lang="en-GB" sz="1600" dirty="0">
              <a:latin typeface="Benguiat Bk BT" panose="02030604050306020704" pitchFamily="18" charset="0"/>
            </a:endParaRPr>
          </a:p>
        </p:txBody>
      </p:sp>
    </p:spTree>
    <p:extLst>
      <p:ext uri="{BB962C8B-B14F-4D97-AF65-F5344CB8AC3E}">
        <p14:creationId xmlns:p14="http://schemas.microsoft.com/office/powerpoint/2010/main" val="28546697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bwMode="auto">
          <a:xfrm>
            <a:off x="2466975" y="196970"/>
            <a:ext cx="6477000" cy="14478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Cauliflower Alley Club</a:t>
            </a:r>
            <a:br>
              <a:rPr lang="en-US" dirty="0">
                <a:solidFill>
                  <a:srgbClr val="FFFFFF"/>
                </a:solidFill>
                <a:latin typeface="Staccato222 BT" pitchFamily="66" charset="0"/>
              </a:rPr>
            </a:br>
            <a:r>
              <a:rPr lang="en-US" dirty="0">
                <a:solidFill>
                  <a:srgbClr val="FFFFFF"/>
                </a:solidFill>
                <a:latin typeface="Staccato222 BT" pitchFamily="66" charset="0"/>
              </a:rPr>
              <a:t>(CAC) </a:t>
            </a:r>
          </a:p>
        </p:txBody>
      </p:sp>
      <p:sp>
        <p:nvSpPr>
          <p:cNvPr id="45059" name="Rectangle 1027"/>
          <p:cNvSpPr>
            <a:spLocks noGrp="1" noChangeArrowheads="1"/>
          </p:cNvSpPr>
          <p:nvPr>
            <p:ph type="body" sz="half" idx="1"/>
          </p:nvPr>
        </p:nvSpPr>
        <p:spPr bwMode="auto">
          <a:xfrm>
            <a:off x="1676400" y="1855431"/>
            <a:ext cx="5410200" cy="4095321"/>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600" dirty="0">
                <a:latin typeface="Benguiat Bk BT" pitchFamily="18" charset="0"/>
              </a:rPr>
              <a:t>Cauliflower Alley Club 50</a:t>
            </a:r>
            <a:r>
              <a:rPr lang="en-US" sz="1600" baseline="30000" dirty="0">
                <a:latin typeface="Benguiat Bk BT" pitchFamily="18" charset="0"/>
              </a:rPr>
              <a:t>th</a:t>
            </a:r>
            <a:r>
              <a:rPr lang="en-US" sz="1600" dirty="0">
                <a:latin typeface="Benguiat Bk BT" pitchFamily="18" charset="0"/>
              </a:rPr>
              <a:t> Anniversary Reunion </a:t>
            </a:r>
            <a:r>
              <a:rPr lang="en-GB" sz="1600" dirty="0">
                <a:latin typeface="Benguiat Bk BT" pitchFamily="18" charset="0"/>
              </a:rPr>
              <a:t>Programme</a:t>
            </a:r>
          </a:p>
          <a:p>
            <a:pPr>
              <a:buNone/>
            </a:pPr>
            <a:r>
              <a:rPr lang="en-US" sz="1600" dirty="0">
                <a:latin typeface="Benguiat Bk BT" pitchFamily="18" charset="0"/>
              </a:rPr>
              <a:t>Cauliflower Alley Club 51</a:t>
            </a:r>
            <a:r>
              <a:rPr lang="en-US" sz="1600" baseline="30000" dirty="0">
                <a:latin typeface="Benguiat Bk BT" pitchFamily="18" charset="0"/>
              </a:rPr>
              <a:t>st</a:t>
            </a:r>
            <a:r>
              <a:rPr lang="en-US" sz="1600" dirty="0">
                <a:latin typeface="Benguiat Bk BT" pitchFamily="18" charset="0"/>
              </a:rPr>
              <a:t> Anniversary Reunion </a:t>
            </a:r>
            <a:r>
              <a:rPr lang="en-GB" sz="1600" dirty="0">
                <a:latin typeface="Benguiat Bk BT" pitchFamily="18" charset="0"/>
              </a:rPr>
              <a:t>Programme</a:t>
            </a:r>
          </a:p>
          <a:p>
            <a:pPr>
              <a:buNone/>
            </a:pPr>
            <a:r>
              <a:rPr lang="en-US" sz="1600" dirty="0">
                <a:latin typeface="Benguiat Bk BT" pitchFamily="18" charset="0"/>
              </a:rPr>
              <a:t>Cauliflower Alley Club 52</a:t>
            </a:r>
            <a:r>
              <a:rPr lang="en-US" sz="1600" baseline="30000" dirty="0">
                <a:latin typeface="Benguiat Bk BT" pitchFamily="18" charset="0"/>
              </a:rPr>
              <a:t>nd</a:t>
            </a:r>
            <a:r>
              <a:rPr lang="en-US" sz="1600" dirty="0">
                <a:latin typeface="Benguiat Bk BT" pitchFamily="18" charset="0"/>
              </a:rPr>
              <a:t> Anniversary Reunion </a:t>
            </a:r>
            <a:r>
              <a:rPr lang="en-GB" sz="1600" dirty="0">
                <a:latin typeface="Benguiat Bk BT" pitchFamily="18" charset="0"/>
              </a:rPr>
              <a:t>Programme</a:t>
            </a:r>
          </a:p>
          <a:p>
            <a:pPr>
              <a:buNone/>
            </a:pPr>
            <a:r>
              <a:rPr lang="en-US" sz="1600" dirty="0">
                <a:latin typeface="Benguiat Bk BT" pitchFamily="18" charset="0"/>
              </a:rPr>
              <a:t>Cauliflower Alley Club 53</a:t>
            </a:r>
            <a:r>
              <a:rPr lang="en-US" sz="1600" baseline="30000" dirty="0">
                <a:latin typeface="Benguiat Bk BT" pitchFamily="18" charset="0"/>
              </a:rPr>
              <a:t>rd</a:t>
            </a:r>
            <a:r>
              <a:rPr lang="en-US" sz="1600" dirty="0">
                <a:latin typeface="Benguiat Bk BT" pitchFamily="18" charset="0"/>
              </a:rPr>
              <a:t> Anniversary Reunion </a:t>
            </a:r>
            <a:r>
              <a:rPr lang="en-GB" sz="1600" dirty="0">
                <a:latin typeface="Benguiat Bk BT" pitchFamily="18" charset="0"/>
              </a:rPr>
              <a:t>Programme</a:t>
            </a:r>
          </a:p>
          <a:p>
            <a:pPr>
              <a:buNone/>
            </a:pPr>
            <a:r>
              <a:rPr lang="en-US" sz="1600" dirty="0">
                <a:latin typeface="Benguiat Bk BT" pitchFamily="18" charset="0"/>
              </a:rPr>
              <a:t>Cauliflower Alley Club 55</a:t>
            </a:r>
            <a:r>
              <a:rPr lang="en-US" sz="1600" baseline="30000" dirty="0">
                <a:latin typeface="Benguiat Bk BT" pitchFamily="18" charset="0"/>
              </a:rPr>
              <a:t>th</a:t>
            </a:r>
            <a:r>
              <a:rPr lang="en-US" sz="1600" dirty="0">
                <a:latin typeface="Benguiat Bk BT" pitchFamily="18" charset="0"/>
              </a:rPr>
              <a:t> Anniversary Reunion </a:t>
            </a:r>
            <a:r>
              <a:rPr lang="en-GB" sz="1600" dirty="0">
                <a:latin typeface="Benguiat Bk BT" pitchFamily="18" charset="0"/>
              </a:rPr>
              <a:t>Programme</a:t>
            </a:r>
          </a:p>
          <a:p>
            <a:pPr>
              <a:buNone/>
            </a:pPr>
            <a:endParaRPr lang="en-GB" sz="1600" dirty="0">
              <a:latin typeface="Benguiat Bk BT" pitchFamily="18" charset="0"/>
            </a:endParaRPr>
          </a:p>
          <a:p>
            <a:pPr>
              <a:buNone/>
            </a:pPr>
            <a:r>
              <a:rPr lang="en-US" sz="1600" dirty="0">
                <a:latin typeface="Benguiat Bk BT" pitchFamily="18" charset="0"/>
              </a:rPr>
              <a:t>Cauliflower Alley Club 50</a:t>
            </a:r>
            <a:r>
              <a:rPr lang="en-US" sz="1600" baseline="30000" dirty="0">
                <a:latin typeface="Benguiat Bk BT" pitchFamily="18" charset="0"/>
              </a:rPr>
              <a:t>th</a:t>
            </a:r>
            <a:r>
              <a:rPr lang="en-US" sz="1600" dirty="0">
                <a:latin typeface="Benguiat Bk BT" pitchFamily="18" charset="0"/>
              </a:rPr>
              <a:t> Anniversary Converse Chuck Taylor high-top shoes (size 10)</a:t>
            </a:r>
          </a:p>
        </p:txBody>
      </p:sp>
      <p:pic>
        <p:nvPicPr>
          <p:cNvPr id="45061" name="Picture 102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9791" y="0"/>
            <a:ext cx="1600200" cy="1676400"/>
          </a:xfrm>
          <a:prstGeom prst="rect">
            <a:avLst/>
          </a:prstGeom>
          <a:noFill/>
          <a:ln w="9525">
            <a:noFill/>
            <a:miter lim="800000"/>
            <a:headEnd/>
            <a:tailEnd/>
          </a:ln>
        </p:spPr>
      </p:pic>
      <p:sp>
        <p:nvSpPr>
          <p:cNvPr id="45062" name="TextBox 5"/>
          <p:cNvSpPr txBox="1">
            <a:spLocks noChangeArrowheads="1"/>
          </p:cNvSpPr>
          <p:nvPr/>
        </p:nvSpPr>
        <p:spPr bwMode="auto">
          <a:xfrm>
            <a:off x="8686800" y="6581655"/>
            <a:ext cx="400050" cy="307975"/>
          </a:xfrm>
          <a:prstGeom prst="rect">
            <a:avLst/>
          </a:prstGeom>
          <a:noFill/>
          <a:ln w="9525">
            <a:noFill/>
            <a:miter lim="800000"/>
            <a:headEnd/>
            <a:tailEnd/>
          </a:ln>
        </p:spPr>
        <p:txBody>
          <a:bodyPr wrap="none">
            <a:spAutoFit/>
          </a:bodyPr>
          <a:lstStyle/>
          <a:p>
            <a:pPr eaLnBrk="0" hangingPunct="0"/>
            <a:fld id="{EF894EE7-C24E-4B03-A736-246908589383}" type="slidenum">
              <a:rPr lang="en-US" sz="1400">
                <a:latin typeface="Benguiat Bk BT" pitchFamily="18" charset="0"/>
              </a:rPr>
              <a:pPr eaLnBrk="0" hangingPunct="0"/>
              <a:t>127</a:t>
            </a:fld>
            <a:endParaRPr lang="en-US" sz="1400" dirty="0">
              <a:latin typeface="Benguiat Bk BT" pitchFamily="18" charset="0"/>
            </a:endParaRPr>
          </a:p>
        </p:txBody>
      </p:sp>
      <p:sp>
        <p:nvSpPr>
          <p:cNvPr id="2" name="TextBox 1"/>
          <p:cNvSpPr txBox="1"/>
          <p:nvPr/>
        </p:nvSpPr>
        <p:spPr>
          <a:xfrm>
            <a:off x="914400" y="6108153"/>
            <a:ext cx="7315200" cy="461665"/>
          </a:xfrm>
          <a:prstGeom prst="rect">
            <a:avLst/>
          </a:prstGeom>
          <a:noFill/>
        </p:spPr>
        <p:txBody>
          <a:bodyPr wrap="square" rtlCol="0">
            <a:spAutoFit/>
          </a:bodyPr>
          <a:lstStyle/>
          <a:p>
            <a:r>
              <a:rPr lang="en-US" dirty="0">
                <a:solidFill>
                  <a:schemeClr val="accent1">
                    <a:lumMod val="75000"/>
                  </a:schemeClr>
                </a:solidFill>
                <a:latin typeface="Staccato222 BT" panose="03090702030407020403" pitchFamily="66" charset="0"/>
              </a:rPr>
              <a:t>All Cauliflower Alley Club merchandise are limited quantities.</a:t>
            </a:r>
            <a:endParaRPr lang="en-GB" dirty="0">
              <a:solidFill>
                <a:schemeClr val="accent1">
                  <a:lumMod val="75000"/>
                </a:schemeClr>
              </a:solidFill>
              <a:latin typeface="Staccato222 BT" panose="03090702030407020403" pitchFamily="66" charset="0"/>
            </a:endParaRPr>
          </a:p>
        </p:txBody>
      </p:sp>
      <p:cxnSp>
        <p:nvCxnSpPr>
          <p:cNvPr id="4" name="Straight Connector 3">
            <a:extLst>
              <a:ext uri="{FF2B5EF4-FFF2-40B4-BE49-F238E27FC236}">
                <a16:creationId xmlns:a16="http://schemas.microsoft.com/office/drawing/2014/main" id="{57FF5933-384C-46CA-812C-F9FD011E7D83}"/>
              </a:ext>
            </a:extLst>
          </p:cNvPr>
          <p:cNvCxnSpPr/>
          <p:nvPr/>
        </p:nvCxnSpPr>
        <p:spPr bwMode="auto">
          <a:xfrm>
            <a:off x="1143000" y="4648200"/>
            <a:ext cx="6096000" cy="0"/>
          </a:xfrm>
          <a:prstGeom prst="line">
            <a:avLst/>
          </a:prstGeom>
          <a:solidFill>
            <a:schemeClr val="accent1"/>
          </a:solidFill>
          <a:ln w="12700" cap="flat" cmpd="sng" algn="ctr">
            <a:solidFill>
              <a:schemeClr val="accent1"/>
            </a:solidFill>
            <a:prstDash val="solid"/>
            <a:round/>
            <a:headEnd type="none" w="sm" len="sm"/>
            <a:tailEnd type="none" w="sm" len="sm"/>
          </a:ln>
          <a:effectLst/>
        </p:spPr>
      </p:cxnSp>
    </p:spTree>
    <p:extLst>
      <p:ext uri="{BB962C8B-B14F-4D97-AF65-F5344CB8AC3E}">
        <p14:creationId xmlns:p14="http://schemas.microsoft.com/office/powerpoint/2010/main" val="7025748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bwMode="auto">
          <a:xfrm>
            <a:off x="2057400" y="196970"/>
            <a:ext cx="6886575" cy="14478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Pro Wrestling’s Ultimate Insiders</a:t>
            </a:r>
          </a:p>
        </p:txBody>
      </p:sp>
      <p:sp>
        <p:nvSpPr>
          <p:cNvPr id="45059" name="Rectangle 1027"/>
          <p:cNvSpPr>
            <a:spLocks noGrp="1" noChangeArrowheads="1"/>
          </p:cNvSpPr>
          <p:nvPr>
            <p:ph type="body" sz="half" idx="1"/>
          </p:nvPr>
        </p:nvSpPr>
        <p:spPr bwMode="auto">
          <a:xfrm>
            <a:off x="1905000" y="2667000"/>
            <a:ext cx="4038600" cy="16764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600" dirty="0">
                <a:latin typeface="Benguiat Bk BT" pitchFamily="18" charset="0"/>
              </a:rPr>
              <a:t>Volume 1, Inside the WWF</a:t>
            </a:r>
          </a:p>
          <a:p>
            <a:pPr>
              <a:buNone/>
            </a:pPr>
            <a:r>
              <a:rPr lang="en-US" sz="1600" dirty="0">
                <a:latin typeface="Benguiat Bk BT" pitchFamily="18" charset="0"/>
              </a:rPr>
              <a:t>Volume 2-3, Inside WCW/One On One with Vince and Ed</a:t>
            </a:r>
          </a:p>
          <a:p>
            <a:pPr>
              <a:buNone/>
            </a:pPr>
            <a:r>
              <a:rPr lang="en-US" sz="1600" dirty="0">
                <a:latin typeface="Benguiat Bk BT" pitchFamily="18" charset="0"/>
              </a:rPr>
              <a:t>Volume 4, 5-6 (Matt &amp; Jeff Hardy)</a:t>
            </a:r>
          </a:p>
          <a:p>
            <a:pPr>
              <a:buNone/>
            </a:pPr>
            <a:r>
              <a:rPr lang="en-US" sz="1600" dirty="0" err="1">
                <a:latin typeface="Benguiat Bk BT" pitchFamily="18" charset="0"/>
              </a:rPr>
              <a:t>Doin</a:t>
            </a:r>
            <a:r>
              <a:rPr lang="en-US" sz="1600" dirty="0">
                <a:latin typeface="Benguiat Bk BT" pitchFamily="18" charset="0"/>
              </a:rPr>
              <a:t>' Time with New Jack</a:t>
            </a:r>
          </a:p>
        </p:txBody>
      </p:sp>
      <p:pic>
        <p:nvPicPr>
          <p:cNvPr id="45061" name="Picture 102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2820" y="196970"/>
            <a:ext cx="1785980" cy="1272988"/>
          </a:xfrm>
          <a:prstGeom prst="rect">
            <a:avLst/>
          </a:prstGeom>
          <a:noFill/>
          <a:ln w="9525">
            <a:noFill/>
            <a:miter lim="800000"/>
            <a:headEnd/>
            <a:tailEnd/>
          </a:ln>
        </p:spPr>
      </p:pic>
      <p:sp>
        <p:nvSpPr>
          <p:cNvPr id="45062" name="TextBox 5"/>
          <p:cNvSpPr txBox="1">
            <a:spLocks noChangeArrowheads="1"/>
          </p:cNvSpPr>
          <p:nvPr/>
        </p:nvSpPr>
        <p:spPr bwMode="auto">
          <a:xfrm>
            <a:off x="8686800" y="6581655"/>
            <a:ext cx="400050" cy="307975"/>
          </a:xfrm>
          <a:prstGeom prst="rect">
            <a:avLst/>
          </a:prstGeom>
          <a:noFill/>
          <a:ln w="9525">
            <a:noFill/>
            <a:miter lim="800000"/>
            <a:headEnd/>
            <a:tailEnd/>
          </a:ln>
        </p:spPr>
        <p:txBody>
          <a:bodyPr wrap="none">
            <a:spAutoFit/>
          </a:bodyPr>
          <a:lstStyle/>
          <a:p>
            <a:pPr eaLnBrk="0" hangingPunct="0"/>
            <a:fld id="{EF894EE7-C24E-4B03-A736-246908589383}" type="slidenum">
              <a:rPr lang="en-US" sz="1400">
                <a:latin typeface="Benguiat Bk BT" pitchFamily="18" charset="0"/>
              </a:rPr>
              <a:pPr eaLnBrk="0" hangingPunct="0"/>
              <a:t>128</a:t>
            </a:fld>
            <a:endParaRPr lang="en-US" sz="1400" dirty="0">
              <a:latin typeface="Benguiat Bk BT" pitchFamily="18" charset="0"/>
            </a:endParaRPr>
          </a:p>
        </p:txBody>
      </p:sp>
      <p:sp>
        <p:nvSpPr>
          <p:cNvPr id="2" name="TextBox 1"/>
          <p:cNvSpPr txBox="1"/>
          <p:nvPr/>
        </p:nvSpPr>
        <p:spPr>
          <a:xfrm>
            <a:off x="1616789" y="6019800"/>
            <a:ext cx="5072222" cy="461665"/>
          </a:xfrm>
          <a:prstGeom prst="rect">
            <a:avLst/>
          </a:prstGeom>
          <a:noFill/>
        </p:spPr>
        <p:txBody>
          <a:bodyPr wrap="none" rtlCol="0">
            <a:spAutoFit/>
          </a:bodyPr>
          <a:lstStyle/>
          <a:p>
            <a:r>
              <a:rPr lang="en-US" dirty="0">
                <a:solidFill>
                  <a:schemeClr val="accent1">
                    <a:lumMod val="75000"/>
                  </a:schemeClr>
                </a:solidFill>
                <a:latin typeface="Staccato222 BT" panose="03090702030407020403" pitchFamily="66" charset="0"/>
              </a:rPr>
              <a:t>Hosted by Pro Wrestling Torch’s Wade Keller!</a:t>
            </a:r>
            <a:endParaRPr lang="en-GB" dirty="0">
              <a:solidFill>
                <a:schemeClr val="accent1">
                  <a:lumMod val="75000"/>
                </a:schemeClr>
              </a:solidFill>
              <a:latin typeface="Staccato222 BT" panose="03090702030407020403" pitchFamily="66" charset="0"/>
            </a:endParaRPr>
          </a:p>
        </p:txBody>
      </p:sp>
    </p:spTree>
    <p:extLst>
      <p:ext uri="{BB962C8B-B14F-4D97-AF65-F5344CB8AC3E}">
        <p14:creationId xmlns:p14="http://schemas.microsoft.com/office/powerpoint/2010/main" val="356451231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bwMode="auto">
          <a:xfrm>
            <a:off x="3124200" y="228600"/>
            <a:ext cx="5334000" cy="13716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Gear</a:t>
            </a:r>
          </a:p>
        </p:txBody>
      </p:sp>
      <p:sp>
        <p:nvSpPr>
          <p:cNvPr id="43012" name="Rectangle 6"/>
          <p:cNvSpPr>
            <a:spLocks noGrp="1" noChangeArrowheads="1"/>
          </p:cNvSpPr>
          <p:nvPr>
            <p:ph type="body" sz="half" idx="2"/>
          </p:nvPr>
        </p:nvSpPr>
        <p:spPr bwMode="auto">
          <a:xfrm>
            <a:off x="2514600" y="2743200"/>
            <a:ext cx="3581400" cy="1828800"/>
          </a:xfrm>
          <a:noFill/>
          <a:ln>
            <a:miter lim="800000"/>
            <a:headEnd/>
            <a:tailEnd/>
          </a:ln>
        </p:spPr>
        <p:txBody>
          <a:bodyPr vert="horz" wrap="square" lIns="91440" tIns="45720" rIns="91440" bIns="45720" numCol="1" anchor="t" anchorCtr="0" compatLnSpc="1">
            <a:prstTxWarp prst="textNoShape">
              <a:avLst/>
            </a:prstTxWarp>
          </a:bodyPr>
          <a:lstStyle/>
          <a:p>
            <a:pPr>
              <a:buNone/>
            </a:pPr>
            <a:endParaRPr lang="en-US" sz="1800" dirty="0">
              <a:latin typeface="Benguiat Bk BT" pitchFamily="18" charset="0"/>
            </a:endParaRPr>
          </a:p>
          <a:p>
            <a:pPr algn="ctr">
              <a:buNone/>
            </a:pPr>
            <a:r>
              <a:rPr lang="en-US" sz="1800" dirty="0">
                <a:latin typeface="Benguiat Bk BT" pitchFamily="18" charset="0"/>
              </a:rPr>
              <a:t>Ladies Wrestling Boots</a:t>
            </a:r>
          </a:p>
          <a:p>
            <a:pPr algn="ctr">
              <a:buNone/>
            </a:pPr>
            <a:r>
              <a:rPr lang="en-US" sz="1800" dirty="0">
                <a:latin typeface="Benguiat Bk BT" pitchFamily="18" charset="0"/>
              </a:rPr>
              <a:t>Size 6 7/8</a:t>
            </a:r>
          </a:p>
        </p:txBody>
      </p:sp>
      <p:sp>
        <p:nvSpPr>
          <p:cNvPr id="39941" name="Text Box 7"/>
          <p:cNvSpPr txBox="1">
            <a:spLocks noChangeArrowheads="1"/>
          </p:cNvSpPr>
          <p:nvPr/>
        </p:nvSpPr>
        <p:spPr bwMode="auto">
          <a:xfrm>
            <a:off x="656864" y="5663625"/>
            <a:ext cx="7696200" cy="584775"/>
          </a:xfrm>
          <a:prstGeom prst="rect">
            <a:avLst/>
          </a:prstGeom>
          <a:noFill/>
          <a:ln w="12700">
            <a:noFill/>
            <a:miter lim="800000"/>
            <a:headEnd type="none" w="sm" len="sm"/>
            <a:tailEnd type="none" w="sm" len="sm"/>
          </a:ln>
        </p:spPr>
        <p:txBody>
          <a:bodyPr wrap="square">
            <a:spAutoFit/>
          </a:bodyPr>
          <a:lstStyle/>
          <a:p>
            <a:pPr algn="ctr" eaLnBrk="0" hangingPunct="0">
              <a:defRPr/>
            </a:pPr>
            <a:r>
              <a:rPr lang="en-US" sz="3200" dirty="0">
                <a:solidFill>
                  <a:schemeClr val="accent1">
                    <a:lumMod val="75000"/>
                  </a:schemeClr>
                </a:solidFill>
                <a:latin typeface="Staccato222 BT" pitchFamily="66" charset="0"/>
                <a:cs typeface="+mn-cs"/>
              </a:rPr>
              <a:t>Only one pair available!</a:t>
            </a:r>
          </a:p>
        </p:txBody>
      </p:sp>
      <p:pic>
        <p:nvPicPr>
          <p:cNvPr id="43015" name="Picture 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9525"/>
            <a:ext cx="2120900" cy="1590675"/>
          </a:xfrm>
          <a:prstGeom prst="rect">
            <a:avLst/>
          </a:prstGeom>
          <a:noFill/>
          <a:ln w="9525">
            <a:noFill/>
            <a:miter lim="800000"/>
            <a:headEnd/>
            <a:tailEnd/>
          </a:ln>
        </p:spPr>
      </p:pic>
      <p:sp>
        <p:nvSpPr>
          <p:cNvPr id="8" name="TextBox 7"/>
          <p:cNvSpPr txBox="1"/>
          <p:nvPr/>
        </p:nvSpPr>
        <p:spPr>
          <a:xfrm>
            <a:off x="8686800" y="6550223"/>
            <a:ext cx="399468" cy="307777"/>
          </a:xfrm>
          <a:prstGeom prst="rect">
            <a:avLst/>
          </a:prstGeom>
          <a:noFill/>
        </p:spPr>
        <p:txBody>
          <a:bodyPr wrap="none" rtlCol="0">
            <a:spAutoFit/>
          </a:bodyPr>
          <a:lstStyle/>
          <a:p>
            <a:fld id="{704287E7-7F9C-4690-B996-0ED57D96D069}" type="slidenum">
              <a:rPr lang="en-GB" sz="1400" smtClean="0">
                <a:latin typeface="Benguiat Bk BT" pitchFamily="18" charset="0"/>
              </a:rPr>
              <a:pPr/>
              <a:t>129</a:t>
            </a:fld>
            <a:endParaRPr lang="en-GB" sz="1400" dirty="0">
              <a:latin typeface="Benguiat Bk BT" pitchFamily="18" charset="0"/>
            </a:endParaRPr>
          </a:p>
        </p:txBody>
      </p:sp>
      <p:pic>
        <p:nvPicPr>
          <p:cNvPr id="10" name="Picture 9" descr="Shadow Fire Promotions flame words.gif"/>
          <p:cNvPicPr>
            <a:picLocks noChangeAspect="1"/>
          </p:cNvPicPr>
          <p:nvPr/>
        </p:nvPicPr>
        <p:blipFill>
          <a:blip r:embed="rId3" cstate="print"/>
          <a:stretch>
            <a:fillRect/>
          </a:stretch>
        </p:blipFill>
        <p:spPr>
          <a:xfrm>
            <a:off x="1981200" y="6248400"/>
            <a:ext cx="4848225" cy="476250"/>
          </a:xfrm>
          <a:prstGeom prst="rect">
            <a:avLst/>
          </a:prstGeom>
        </p:spPr>
      </p:pic>
      <p:sp>
        <p:nvSpPr>
          <p:cNvPr id="11" name="TextBox 10"/>
          <p:cNvSpPr txBox="1"/>
          <p:nvPr/>
        </p:nvSpPr>
        <p:spPr>
          <a:xfrm>
            <a:off x="1600200" y="6324601"/>
            <a:ext cx="445212" cy="461665"/>
          </a:xfrm>
          <a:prstGeom prst="rect">
            <a:avLst/>
          </a:prstGeom>
          <a:noFill/>
        </p:spPr>
        <p:txBody>
          <a:bodyPr wrap="square" rtlCol="0">
            <a:spAutoFit/>
          </a:bodyPr>
          <a:lstStyle/>
          <a:p>
            <a:r>
              <a:rPr lang="en-GB" dirty="0">
                <a:latin typeface="Benguiat Bk BT" pitchFamily="18" charset="0"/>
              </a:rPr>
              <a:t>A</a:t>
            </a:r>
          </a:p>
        </p:txBody>
      </p:sp>
      <p:sp>
        <p:nvSpPr>
          <p:cNvPr id="12" name="TextBox 11"/>
          <p:cNvSpPr txBox="1"/>
          <p:nvPr/>
        </p:nvSpPr>
        <p:spPr>
          <a:xfrm>
            <a:off x="6781800" y="6248400"/>
            <a:ext cx="1571264" cy="461665"/>
          </a:xfrm>
          <a:prstGeom prst="rect">
            <a:avLst/>
          </a:prstGeom>
          <a:noFill/>
        </p:spPr>
        <p:txBody>
          <a:bodyPr wrap="square" rtlCol="0">
            <a:spAutoFit/>
          </a:bodyPr>
          <a:lstStyle/>
          <a:p>
            <a:r>
              <a:rPr lang="en-GB" sz="2000" dirty="0">
                <a:latin typeface="Benguiat Bk BT" pitchFamily="18" charset="0"/>
              </a:rPr>
              <a:t>exclusive</a:t>
            </a:r>
            <a:r>
              <a:rPr lang="en-GB" dirty="0">
                <a:latin typeface="Benguiat Bk BT" pitchFamily="18" charset="0"/>
              </a:rPr>
              <a:t>!</a:t>
            </a:r>
          </a:p>
        </p:txBody>
      </p:sp>
    </p:spTree>
    <p:extLst>
      <p:ext uri="{BB962C8B-B14F-4D97-AF65-F5344CB8AC3E}">
        <p14:creationId xmlns:p14="http://schemas.microsoft.com/office/powerpoint/2010/main" val="1328840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190500" y="1866900"/>
            <a:ext cx="3695700" cy="35814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spcAft>
                <a:spcPts val="300"/>
              </a:spcAft>
              <a:buFontTx/>
              <a:buNone/>
            </a:pPr>
            <a:r>
              <a:rPr lang="en-US" sz="1200" dirty="0">
                <a:latin typeface="Benguiat Bk BT" pitchFamily="18" charset="0"/>
              </a:rPr>
              <a:t>TLC: Tables Ladders Chairs*</a:t>
            </a:r>
          </a:p>
          <a:p>
            <a:pPr>
              <a:spcAft>
                <a:spcPts val="300"/>
              </a:spcAft>
              <a:buFontTx/>
              <a:buNone/>
            </a:pPr>
            <a:r>
              <a:rPr lang="en-US" sz="1200" dirty="0">
                <a:latin typeface="Benguiat Bk BT" pitchFamily="18" charset="0"/>
              </a:rPr>
              <a:t>Hardcore*</a:t>
            </a:r>
          </a:p>
          <a:p>
            <a:pPr>
              <a:spcAft>
                <a:spcPts val="300"/>
              </a:spcAft>
              <a:buFontTx/>
              <a:buNone/>
            </a:pPr>
            <a:r>
              <a:rPr lang="en-US" sz="1200" dirty="0">
                <a:latin typeface="Benguiat Bk BT" pitchFamily="18" charset="0"/>
              </a:rPr>
              <a:t>WWE: The History of the WWE Hardcore Championship: 24/7 </a:t>
            </a:r>
          </a:p>
          <a:p>
            <a:pPr>
              <a:spcAft>
                <a:spcPts val="300"/>
              </a:spcAft>
              <a:buNone/>
            </a:pPr>
            <a:r>
              <a:rPr lang="en-US" sz="1200" dirty="0">
                <a:latin typeface="Benguiat Bk BT" pitchFamily="18" charset="0"/>
              </a:rPr>
              <a:t>Confirmed Hits!</a:t>
            </a:r>
          </a:p>
          <a:p>
            <a:pPr>
              <a:spcAft>
                <a:spcPts val="600"/>
              </a:spcAft>
              <a:buFontTx/>
              <a:buNone/>
            </a:pPr>
            <a:r>
              <a:rPr lang="en-US" sz="1200" dirty="0">
                <a:latin typeface="Benguiat Bk BT" pitchFamily="18" charset="0"/>
              </a:rPr>
              <a:t>Royal Rumble+: 90-92, 99, 2K, 01, 2002-2022</a:t>
            </a:r>
          </a:p>
          <a:p>
            <a:pPr>
              <a:spcAft>
                <a:spcPts val="600"/>
              </a:spcAft>
              <a:buFontTx/>
              <a:buNone/>
            </a:pPr>
            <a:r>
              <a:rPr lang="en-US" sz="1200" dirty="0">
                <a:latin typeface="Benguiat Bk BT" pitchFamily="18" charset="0"/>
              </a:rPr>
              <a:t>Greatest Royal Rumble</a:t>
            </a:r>
          </a:p>
          <a:p>
            <a:pPr>
              <a:spcAft>
                <a:spcPts val="600"/>
              </a:spcAft>
              <a:buFontTx/>
              <a:buNone/>
            </a:pPr>
            <a:r>
              <a:rPr lang="en-US" sz="1200" dirty="0">
                <a:latin typeface="Benguiat Bk BT" pitchFamily="18" charset="0"/>
              </a:rPr>
              <a:t>Royal Rumble: The Complete Anthology Vol. 1-3</a:t>
            </a:r>
          </a:p>
          <a:p>
            <a:pPr>
              <a:spcAft>
                <a:spcPts val="300"/>
              </a:spcAft>
              <a:buFontTx/>
              <a:buNone/>
            </a:pPr>
            <a:r>
              <a:rPr lang="en-US" sz="1200" dirty="0">
                <a:latin typeface="Benguiat Bk BT" pitchFamily="18" charset="0"/>
              </a:rPr>
              <a:t>Wrestling World Tour</a:t>
            </a:r>
          </a:p>
          <a:p>
            <a:pPr>
              <a:spcAft>
                <a:spcPts val="300"/>
              </a:spcAft>
              <a:buFontTx/>
              <a:buNone/>
            </a:pPr>
            <a:r>
              <a:rPr lang="en-US" sz="1200" dirty="0">
                <a:latin typeface="Benguiat Bk BT" pitchFamily="18" charset="0"/>
              </a:rPr>
              <a:t>WWF World Tour</a:t>
            </a:r>
          </a:p>
          <a:p>
            <a:pPr>
              <a:spcAft>
                <a:spcPts val="300"/>
              </a:spcAft>
              <a:buClr>
                <a:srgbClr val="FFCC66"/>
              </a:buClr>
              <a:buNone/>
            </a:pPr>
            <a:r>
              <a:rPr lang="en-US" sz="1200" dirty="0">
                <a:latin typeface="Benguiat Bk BT" pitchFamily="18" charset="0"/>
              </a:rPr>
              <a:t>World Tour 1991, 1992, 1996</a:t>
            </a:r>
          </a:p>
          <a:p>
            <a:pPr>
              <a:spcAft>
                <a:spcPts val="300"/>
              </a:spcAft>
              <a:buClr>
                <a:srgbClr val="FFCC66"/>
              </a:buClr>
              <a:buNone/>
            </a:pPr>
            <a:r>
              <a:rPr lang="en-US" sz="1200" dirty="0">
                <a:latin typeface="Benguiat Bk BT" pitchFamily="18" charset="0"/>
              </a:rPr>
              <a:t>Night of Champions 2008, 2011</a:t>
            </a:r>
          </a:p>
          <a:p>
            <a:pPr>
              <a:spcBef>
                <a:spcPts val="336"/>
              </a:spcBef>
              <a:spcAft>
                <a:spcPts val="300"/>
              </a:spcAft>
              <a:buClr>
                <a:srgbClr val="FFCC66"/>
              </a:buClr>
              <a:buNone/>
            </a:pPr>
            <a:r>
              <a:rPr lang="en-US" sz="1200" dirty="0">
                <a:latin typeface="Benguiat Bk BT" pitchFamily="18" charset="0"/>
              </a:rPr>
              <a:t>Great American Bash 2004-2007</a:t>
            </a:r>
          </a:p>
          <a:p>
            <a:pPr>
              <a:spcBef>
                <a:spcPts val="336"/>
              </a:spcBef>
              <a:spcAft>
                <a:spcPts val="300"/>
              </a:spcAft>
              <a:buClr>
                <a:srgbClr val="FFCC66"/>
              </a:buClr>
              <a:buNone/>
            </a:pPr>
            <a:r>
              <a:rPr lang="en-US" sz="1200" dirty="0">
                <a:latin typeface="Benguiat Bk BT" pitchFamily="18" charset="0"/>
              </a:rPr>
              <a:t>The Bash 2008</a:t>
            </a:r>
          </a:p>
        </p:txBody>
      </p:sp>
      <p:sp>
        <p:nvSpPr>
          <p:cNvPr id="7172" name="Rectangle 4"/>
          <p:cNvSpPr>
            <a:spLocks noGrp="1" noChangeArrowheads="1"/>
          </p:cNvSpPr>
          <p:nvPr>
            <p:ph type="body" sz="half" idx="2"/>
          </p:nvPr>
        </p:nvSpPr>
        <p:spPr bwMode="auto">
          <a:xfrm>
            <a:off x="4038600" y="1828800"/>
            <a:ext cx="4038600" cy="3657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spcAft>
                <a:spcPts val="300"/>
              </a:spcAft>
              <a:buFontTx/>
              <a:buNone/>
            </a:pPr>
            <a:r>
              <a:rPr lang="en-US" sz="1200" dirty="0">
                <a:latin typeface="Benguiat Bk BT" pitchFamily="18" charset="0"/>
              </a:rPr>
              <a:t>WWE Tagged Classics: </a:t>
            </a:r>
          </a:p>
          <a:p>
            <a:pPr lvl="1">
              <a:buClr>
                <a:schemeClr val="accent1">
                  <a:lumMod val="75000"/>
                </a:schemeClr>
              </a:buClr>
            </a:pPr>
            <a:r>
              <a:rPr lang="en-US" sz="1200" dirty="0">
                <a:latin typeface="Benguiat Bk BT" pitchFamily="18" charset="0"/>
              </a:rPr>
              <a:t>The Great American Bash 2004</a:t>
            </a:r>
          </a:p>
          <a:p>
            <a:pPr lvl="1">
              <a:spcAft>
                <a:spcPts val="300"/>
              </a:spcAft>
              <a:buClr>
                <a:schemeClr val="accent1">
                  <a:lumMod val="75000"/>
                </a:schemeClr>
              </a:buClr>
            </a:pPr>
            <a:r>
              <a:rPr lang="en-US" sz="1200" dirty="0">
                <a:latin typeface="Benguiat Bk BT" pitchFamily="18" charset="0"/>
              </a:rPr>
              <a:t>Vengeance 2004</a:t>
            </a:r>
            <a:endParaRPr lang="en-US" sz="1200" baseline="30000" dirty="0">
              <a:latin typeface="Benguiat Bk BT" pitchFamily="18" charset="0"/>
            </a:endParaRPr>
          </a:p>
          <a:p>
            <a:pPr>
              <a:spcAft>
                <a:spcPts val="300"/>
              </a:spcAft>
              <a:buFontTx/>
              <a:buNone/>
            </a:pPr>
            <a:r>
              <a:rPr lang="en-US" sz="1200" dirty="0">
                <a:latin typeface="Benguiat Bk BT" pitchFamily="18" charset="0"/>
              </a:rPr>
              <a:t>The Big Event</a:t>
            </a:r>
            <a:endParaRPr lang="en-US" sz="1200" baseline="30000" dirty="0">
              <a:latin typeface="Benguiat Bk BT" pitchFamily="18" charset="0"/>
            </a:endParaRPr>
          </a:p>
          <a:p>
            <a:pPr>
              <a:spcAft>
                <a:spcPts val="300"/>
              </a:spcAft>
              <a:buFontTx/>
              <a:buNone/>
            </a:pPr>
            <a:r>
              <a:rPr lang="en-US" sz="1200" dirty="0">
                <a:latin typeface="Benguiat Bk BT" pitchFamily="18" charset="0"/>
              </a:rPr>
              <a:t>Crunch Classic</a:t>
            </a:r>
          </a:p>
          <a:p>
            <a:pPr>
              <a:spcAft>
                <a:spcPts val="300"/>
              </a:spcAft>
              <a:buFontTx/>
              <a:buNone/>
            </a:pPr>
            <a:r>
              <a:rPr lang="en-US" sz="1200" dirty="0">
                <a:latin typeface="Benguiat Bk BT" pitchFamily="18" charset="0"/>
              </a:rPr>
              <a:t>Battleground 2014</a:t>
            </a:r>
          </a:p>
          <a:p>
            <a:pPr>
              <a:buFontTx/>
              <a:buNone/>
            </a:pPr>
            <a:r>
              <a:rPr lang="en-US" sz="1200" dirty="0">
                <a:latin typeface="Benguiat Bk BT" pitchFamily="18" charset="0"/>
              </a:rPr>
              <a:t>Wrestling’s Bloopers, Bleeps, and Bodyslams</a:t>
            </a:r>
          </a:p>
          <a:p>
            <a:pPr>
              <a:buFontTx/>
              <a:buNone/>
            </a:pPr>
            <a:r>
              <a:rPr lang="en-US" sz="1200" dirty="0">
                <a:latin typeface="Benguiat Bk BT" pitchFamily="18" charset="0"/>
              </a:rPr>
              <a:t>Funniest Moments VHS</a:t>
            </a:r>
          </a:p>
          <a:p>
            <a:pPr>
              <a:spcAft>
                <a:spcPts val="300"/>
              </a:spcAft>
              <a:buNone/>
            </a:pPr>
            <a:r>
              <a:rPr lang="en-US" sz="1200" dirty="0">
                <a:latin typeface="Benguiat Bk BT" pitchFamily="18" charset="0"/>
              </a:rPr>
              <a:t>Funniest Moments DVD</a:t>
            </a:r>
          </a:p>
          <a:p>
            <a:pPr>
              <a:buNone/>
            </a:pPr>
            <a:r>
              <a:rPr lang="en-US" sz="1200" dirty="0">
                <a:latin typeface="Benguiat Bk BT" pitchFamily="18" charset="0"/>
              </a:rPr>
              <a:t>Survivor Series: 1987-2021</a:t>
            </a:r>
          </a:p>
          <a:p>
            <a:pPr>
              <a:spcAft>
                <a:spcPts val="300"/>
              </a:spcAft>
              <a:buNone/>
            </a:pPr>
            <a:r>
              <a:rPr lang="en-US" sz="1200" dirty="0">
                <a:latin typeface="Benguiat Bk BT" pitchFamily="18" charset="0"/>
              </a:rPr>
              <a:t>Best of Survivor Series 1987-1997</a:t>
            </a:r>
          </a:p>
          <a:p>
            <a:pPr>
              <a:spcAft>
                <a:spcPts val="300"/>
              </a:spcAft>
              <a:buNone/>
            </a:pPr>
            <a:r>
              <a:rPr lang="en-US" sz="1200" dirty="0">
                <a:latin typeface="Benguiat Bk BT" pitchFamily="18" charset="0"/>
              </a:rPr>
              <a:t>Supertape v. 1-4, ‘92</a:t>
            </a:r>
          </a:p>
          <a:p>
            <a:pPr>
              <a:spcAft>
                <a:spcPts val="300"/>
              </a:spcAft>
              <a:buNone/>
            </a:pPr>
            <a:r>
              <a:rPr lang="en-US" sz="1200" dirty="0">
                <a:latin typeface="Benguiat Bk BT" pitchFamily="18" charset="0"/>
              </a:rPr>
              <a:t>Slam Fest</a:t>
            </a:r>
          </a:p>
          <a:p>
            <a:pPr>
              <a:spcAft>
                <a:spcPts val="300"/>
              </a:spcAft>
              <a:buNone/>
            </a:pPr>
            <a:r>
              <a:rPr lang="en-US" sz="1200" dirty="0">
                <a:latin typeface="Benguiat Bk BT" pitchFamily="18" charset="0"/>
              </a:rPr>
              <a:t>Fast Lane 2015, 2019</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174" name="Text Box 12"/>
          <p:cNvSpPr txBox="1">
            <a:spLocks noChangeArrowheads="1"/>
          </p:cNvSpPr>
          <p:nvPr/>
        </p:nvSpPr>
        <p:spPr bwMode="auto">
          <a:xfrm>
            <a:off x="0" y="6334780"/>
            <a:ext cx="3429000" cy="461665"/>
          </a:xfrm>
          <a:prstGeom prst="rect">
            <a:avLst/>
          </a:prstGeom>
          <a:noFill/>
          <a:ln w="12700">
            <a:noFill/>
            <a:miter lim="800000"/>
            <a:headEnd type="none" w="sm" len="sm"/>
            <a:tailEnd type="none" w="sm" len="sm"/>
          </a:ln>
        </p:spPr>
        <p:txBody>
          <a:bodyPr wrap="square">
            <a:spAutoFit/>
          </a:bodyPr>
          <a:lstStyle/>
          <a:p>
            <a:pPr eaLnBrk="0" hangingPunct="0"/>
            <a:r>
              <a:rPr lang="en-US" sz="1200" dirty="0">
                <a:latin typeface="Benguiat Bk BT" pitchFamily="18" charset="0"/>
              </a:rPr>
              <a:t>*Available on DVD &amp; VHS</a:t>
            </a:r>
          </a:p>
          <a:p>
            <a:pPr eaLnBrk="0" hangingPunct="0"/>
            <a:r>
              <a:rPr lang="en-US" sz="1200" dirty="0">
                <a:latin typeface="Benguiat Bk BT" pitchFamily="18" charset="0"/>
              </a:rPr>
              <a:t>+Coliseum Video, where applicable</a:t>
            </a:r>
          </a:p>
        </p:txBody>
      </p:sp>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13</a:t>
            </a:fld>
            <a:endParaRPr lang="en-GB" sz="1400" dirty="0">
              <a:latin typeface="Benguiat Bk BT" pitchFamily="18"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2590800" y="381000"/>
            <a:ext cx="58674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Hollywood (GLOW)</a:t>
            </a:r>
          </a:p>
        </p:txBody>
      </p:sp>
      <p:sp>
        <p:nvSpPr>
          <p:cNvPr id="50179" name="Rectangle 3"/>
          <p:cNvSpPr>
            <a:spLocks noGrp="1" noChangeArrowheads="1"/>
          </p:cNvSpPr>
          <p:nvPr>
            <p:ph type="body" sz="half" idx="1"/>
          </p:nvPr>
        </p:nvSpPr>
        <p:spPr bwMode="auto">
          <a:xfrm>
            <a:off x="533400" y="2990662"/>
            <a:ext cx="2895600" cy="1962338"/>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dirty="0">
                <a:latin typeface="Benguiat Bk BT" pitchFamily="18" charset="0"/>
              </a:rPr>
              <a:t>Hollywood &amp; Vine jersey</a:t>
            </a:r>
          </a:p>
          <a:p>
            <a:pPr>
              <a:buFontTx/>
              <a:buNone/>
            </a:pPr>
            <a:r>
              <a:rPr lang="en-US" sz="1600" dirty="0">
                <a:latin typeface="Benguiat Bk BT" pitchFamily="18" charset="0"/>
              </a:rPr>
              <a:t>Hollywood wrestling boots t-shirt</a:t>
            </a:r>
          </a:p>
          <a:p>
            <a:pPr>
              <a:buNone/>
            </a:pPr>
            <a:r>
              <a:rPr lang="en-US" sz="1600" dirty="0">
                <a:latin typeface="Benguiat Bk BT" pitchFamily="18" charset="0"/>
              </a:rPr>
              <a:t>GLOW trucker hat cap</a:t>
            </a:r>
          </a:p>
          <a:p>
            <a:pPr>
              <a:buNone/>
            </a:pPr>
            <a:r>
              <a:rPr lang="en-US" sz="1600" dirty="0">
                <a:latin typeface="Benguiat Bk BT" pitchFamily="18" charset="0"/>
              </a:rPr>
              <a:t>GLOW GIRLS t-shirt</a:t>
            </a:r>
          </a:p>
        </p:txBody>
      </p:sp>
      <p:sp>
        <p:nvSpPr>
          <p:cNvPr id="50180" name="Rectangle 4"/>
          <p:cNvSpPr>
            <a:spLocks noGrp="1" noChangeArrowheads="1"/>
          </p:cNvSpPr>
          <p:nvPr>
            <p:ph type="body" sz="half" idx="2"/>
          </p:nvPr>
        </p:nvSpPr>
        <p:spPr bwMode="auto">
          <a:xfrm>
            <a:off x="4953000" y="2971800"/>
            <a:ext cx="3810000" cy="1828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dirty="0">
                <a:latin typeface="Benguiat Bk BT" pitchFamily="18" charset="0"/>
              </a:rPr>
              <a:t>Hollywood trading card</a:t>
            </a:r>
          </a:p>
          <a:p>
            <a:pPr>
              <a:buNone/>
            </a:pPr>
            <a:r>
              <a:rPr lang="en-US" sz="1600" dirty="0">
                <a:latin typeface="Benguiat Bk BT" pitchFamily="18" charset="0"/>
              </a:rPr>
              <a:t>ThunderGirls comic</a:t>
            </a:r>
          </a:p>
          <a:p>
            <a:pPr>
              <a:buNone/>
            </a:pPr>
            <a:r>
              <a:rPr lang="en-US" sz="1600" dirty="0">
                <a:latin typeface="Benguiat Bk BT" pitchFamily="18" charset="0"/>
              </a:rPr>
              <a:t>I      GLOW Bad Girls tank</a:t>
            </a:r>
          </a:p>
          <a:p>
            <a:pPr>
              <a:buNone/>
            </a:pPr>
            <a:r>
              <a:rPr lang="en-US" sz="1600" dirty="0">
                <a:latin typeface="Benguiat Bk BT" pitchFamily="18" charset="0"/>
              </a:rPr>
              <a:t>GLOW logo black tank top</a:t>
            </a:r>
          </a:p>
          <a:p>
            <a:pPr>
              <a:buNone/>
            </a:pPr>
            <a:r>
              <a:rPr lang="en-US" sz="1600" dirty="0">
                <a:latin typeface="Benguiat Bk BT" pitchFamily="18" charset="0"/>
              </a:rPr>
              <a:t>GLOW logo black t-shirt</a:t>
            </a:r>
          </a:p>
        </p:txBody>
      </p:sp>
      <p:pic>
        <p:nvPicPr>
          <p:cNvPr id="50181"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106" y="10886"/>
            <a:ext cx="1295400" cy="1698885"/>
          </a:xfrm>
          <a:prstGeom prst="rect">
            <a:avLst/>
          </a:prstGeom>
          <a:noFill/>
          <a:ln w="9525">
            <a:noFill/>
            <a:miter lim="800000"/>
            <a:headEnd/>
            <a:tailEnd/>
          </a:ln>
        </p:spPr>
      </p:pic>
      <p:sp>
        <p:nvSpPr>
          <p:cNvPr id="47110" name="TextBox 5"/>
          <p:cNvSpPr txBox="1">
            <a:spLocks noChangeArrowheads="1"/>
          </p:cNvSpPr>
          <p:nvPr/>
        </p:nvSpPr>
        <p:spPr bwMode="auto">
          <a:xfrm>
            <a:off x="1905000" y="6096000"/>
            <a:ext cx="4870244" cy="461665"/>
          </a:xfrm>
          <a:prstGeom prst="rect">
            <a:avLst/>
          </a:prstGeom>
          <a:noFill/>
          <a:ln w="9525">
            <a:noFill/>
            <a:miter lim="800000"/>
            <a:headEnd/>
            <a:tailEnd/>
          </a:ln>
        </p:spPr>
        <p:txBody>
          <a:bodyPr wrap="none">
            <a:spAutoFit/>
          </a:bodyPr>
          <a:lstStyle/>
          <a:p>
            <a:pPr eaLnBrk="0" hangingPunct="0">
              <a:defRPr/>
            </a:pPr>
            <a:r>
              <a:rPr lang="en-US" dirty="0">
                <a:solidFill>
                  <a:schemeClr val="accent1">
                    <a:lumMod val="75000"/>
                  </a:schemeClr>
                </a:solidFill>
                <a:latin typeface="Staccato222 BT" pitchFamily="66" charset="0"/>
                <a:cs typeface="+mn-cs"/>
              </a:rPr>
              <a:t>More Hollywood merchandise coming soon!</a:t>
            </a:r>
          </a:p>
        </p:txBody>
      </p:sp>
      <p:sp>
        <p:nvSpPr>
          <p:cNvPr id="7" name="TextBox 6"/>
          <p:cNvSpPr txBox="1"/>
          <p:nvPr/>
        </p:nvSpPr>
        <p:spPr>
          <a:xfrm>
            <a:off x="8563266" y="6550223"/>
            <a:ext cx="399468" cy="307777"/>
          </a:xfrm>
          <a:prstGeom prst="rect">
            <a:avLst/>
          </a:prstGeom>
          <a:noFill/>
        </p:spPr>
        <p:txBody>
          <a:bodyPr wrap="none" rtlCol="0">
            <a:spAutoFit/>
          </a:bodyPr>
          <a:lstStyle/>
          <a:p>
            <a:fld id="{839BEE7F-5ABF-4114-A990-AFEDD36B4519}" type="slidenum">
              <a:rPr lang="en-GB" sz="1400" smtClean="0">
                <a:latin typeface="Benguiat Bk BT" pitchFamily="18" charset="0"/>
              </a:rPr>
              <a:pPr/>
              <a:t>130</a:t>
            </a:fld>
            <a:endParaRPr lang="en-GB" sz="1400" dirty="0">
              <a:latin typeface="Benguiat Bk BT" pitchFamily="18" charset="0"/>
            </a:endParaRPr>
          </a:p>
        </p:txBody>
      </p:sp>
      <p:pic>
        <p:nvPicPr>
          <p:cNvPr id="3" name="Picture 2">
            <a:extLst>
              <a:ext uri="{FF2B5EF4-FFF2-40B4-BE49-F238E27FC236}">
                <a16:creationId xmlns:a16="http://schemas.microsoft.com/office/drawing/2014/main" id="{24B436B5-9DCC-4CD4-9628-CD1DB7368E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3635723"/>
            <a:ext cx="228600" cy="228600"/>
          </a:xfrm>
          <a:prstGeom prst="rect">
            <a:avLst/>
          </a:prstGeom>
        </p:spPr>
      </p:pic>
    </p:spTree>
    <p:extLst>
      <p:ext uri="{BB962C8B-B14F-4D97-AF65-F5344CB8AC3E}">
        <p14:creationId xmlns:p14="http://schemas.microsoft.com/office/powerpoint/2010/main" val="23599640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2590800" y="381000"/>
            <a:ext cx="58674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Lightning (GLOW)</a:t>
            </a:r>
          </a:p>
        </p:txBody>
      </p:sp>
      <p:sp>
        <p:nvSpPr>
          <p:cNvPr id="50179" name="Rectangle 3"/>
          <p:cNvSpPr>
            <a:spLocks noGrp="1" noChangeArrowheads="1"/>
          </p:cNvSpPr>
          <p:nvPr>
            <p:ph type="body" sz="half" idx="1"/>
          </p:nvPr>
        </p:nvSpPr>
        <p:spPr bwMode="auto">
          <a:xfrm>
            <a:off x="457200" y="2176508"/>
            <a:ext cx="2895600" cy="3048000"/>
          </a:xfrm>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en-GB" sz="1400" dirty="0">
              <a:latin typeface="Benguiat Bk BT" pitchFamily="18" charset="0"/>
            </a:endParaRPr>
          </a:p>
          <a:p>
            <a:pPr>
              <a:buFontTx/>
              <a:buNone/>
            </a:pPr>
            <a:r>
              <a:rPr lang="en-GB" sz="1400" dirty="0">
                <a:latin typeface="Benguiat Bk BT" pitchFamily="18" charset="0"/>
              </a:rPr>
              <a:t>Thunderbolt &amp; Lightning jersey</a:t>
            </a:r>
          </a:p>
          <a:p>
            <a:pPr>
              <a:buNone/>
            </a:pPr>
            <a:r>
              <a:rPr lang="en-GB" sz="1400" dirty="0">
                <a:latin typeface="Benguiat Bk BT" pitchFamily="18" charset="0"/>
              </a:rPr>
              <a:t>GLOW Army style hat (multiple colours available)</a:t>
            </a:r>
          </a:p>
          <a:p>
            <a:pPr>
              <a:buNone/>
            </a:pPr>
            <a:r>
              <a:rPr lang="en-GB" sz="1400" dirty="0">
                <a:latin typeface="Benguiat Bk BT" pitchFamily="18" charset="0"/>
              </a:rPr>
              <a:t>GLOW ball cap (multiple colours available)</a:t>
            </a:r>
          </a:p>
          <a:p>
            <a:pPr>
              <a:buNone/>
            </a:pPr>
            <a:r>
              <a:rPr lang="en-GB" sz="1400" dirty="0">
                <a:latin typeface="Benguiat Bk BT" pitchFamily="18" charset="0"/>
              </a:rPr>
              <a:t>GLOW Lightning black</a:t>
            </a:r>
          </a:p>
          <a:p>
            <a:pPr>
              <a:buNone/>
            </a:pPr>
            <a:r>
              <a:rPr lang="en-GB" sz="1400" dirty="0">
                <a:latin typeface="Benguiat Bk BT" pitchFamily="18" charset="0"/>
              </a:rPr>
              <a:t> t-shirt</a:t>
            </a:r>
          </a:p>
          <a:p>
            <a:pPr>
              <a:buNone/>
            </a:pPr>
            <a:r>
              <a:rPr lang="en-GB" sz="1400" dirty="0">
                <a:latin typeface="Benguiat Bk BT" pitchFamily="18" charset="0"/>
              </a:rPr>
              <a:t>“Lightning” (bolt) jersey</a:t>
            </a:r>
          </a:p>
        </p:txBody>
      </p:sp>
      <p:sp>
        <p:nvSpPr>
          <p:cNvPr id="50180" name="Rectangle 4"/>
          <p:cNvSpPr>
            <a:spLocks noGrp="1" noChangeArrowheads="1"/>
          </p:cNvSpPr>
          <p:nvPr>
            <p:ph type="body" sz="half" idx="2"/>
          </p:nvPr>
        </p:nvSpPr>
        <p:spPr bwMode="auto">
          <a:xfrm>
            <a:off x="4727373" y="2028916"/>
            <a:ext cx="3810000" cy="3343183"/>
          </a:xfrm>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en-US" sz="1400" dirty="0">
              <a:latin typeface="Benguiat Bk BT" pitchFamily="18" charset="0"/>
            </a:endParaRPr>
          </a:p>
          <a:p>
            <a:pPr>
              <a:buFontTx/>
              <a:buNone/>
            </a:pPr>
            <a:r>
              <a:rPr lang="en-US" sz="1400" dirty="0">
                <a:latin typeface="Benguiat Bk BT" pitchFamily="18" charset="0"/>
              </a:rPr>
              <a:t>Lightning “Little Brat” bear patch (original art)</a:t>
            </a:r>
          </a:p>
          <a:p>
            <a:pPr>
              <a:buNone/>
            </a:pPr>
            <a:r>
              <a:rPr lang="en-US" sz="1400" dirty="0">
                <a:latin typeface="Benguiat Bk BT" pitchFamily="18" charset="0"/>
              </a:rPr>
              <a:t>Lightning “Little Brat” bear shirt (original art)</a:t>
            </a:r>
          </a:p>
          <a:p>
            <a:pPr>
              <a:buNone/>
            </a:pPr>
            <a:r>
              <a:rPr lang="en-US" sz="1400" dirty="0">
                <a:latin typeface="Benguiat Bk BT" pitchFamily="18" charset="0"/>
              </a:rPr>
              <a:t>ThunderGirls comic</a:t>
            </a:r>
          </a:p>
          <a:p>
            <a:pPr>
              <a:buNone/>
            </a:pPr>
            <a:r>
              <a:rPr lang="en-US" sz="1400" dirty="0">
                <a:latin typeface="Benguiat Bk BT" pitchFamily="18" charset="0"/>
              </a:rPr>
              <a:t>GLOW logo patch</a:t>
            </a:r>
          </a:p>
          <a:p>
            <a:pPr>
              <a:buNone/>
            </a:pPr>
            <a:r>
              <a:rPr lang="en-US" sz="1400" dirty="0">
                <a:latin typeface="Benguiat Bk BT" pitchFamily="18" charset="0"/>
              </a:rPr>
              <a:t>GLOW Lightning tank top (black &amp; grey available, ribbed or racerback)</a:t>
            </a:r>
          </a:p>
          <a:p>
            <a:pPr>
              <a:buNone/>
            </a:pPr>
            <a:r>
              <a:rPr lang="en-US" sz="1400" dirty="0">
                <a:latin typeface="Benguiat Bk BT" pitchFamily="18" charset="0"/>
              </a:rPr>
              <a:t>Stiletto heel thigh high boots, Size 5 (only one pair available)</a:t>
            </a:r>
          </a:p>
        </p:txBody>
      </p:sp>
      <p:pic>
        <p:nvPicPr>
          <p:cNvPr id="50181"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777" y="0"/>
            <a:ext cx="1043245" cy="1698885"/>
          </a:xfrm>
          <a:prstGeom prst="rect">
            <a:avLst/>
          </a:prstGeom>
          <a:noFill/>
          <a:ln w="9525">
            <a:noFill/>
            <a:miter lim="800000"/>
            <a:headEnd/>
            <a:tailEnd/>
          </a:ln>
        </p:spPr>
      </p:pic>
      <p:sp>
        <p:nvSpPr>
          <p:cNvPr id="47110" name="TextBox 5"/>
          <p:cNvSpPr txBox="1">
            <a:spLocks noChangeArrowheads="1"/>
          </p:cNvSpPr>
          <p:nvPr/>
        </p:nvSpPr>
        <p:spPr bwMode="auto">
          <a:xfrm>
            <a:off x="1905000" y="6096000"/>
            <a:ext cx="4692310" cy="461665"/>
          </a:xfrm>
          <a:prstGeom prst="rect">
            <a:avLst/>
          </a:prstGeom>
          <a:noFill/>
          <a:ln w="9525">
            <a:noFill/>
            <a:miter lim="800000"/>
            <a:headEnd/>
            <a:tailEnd/>
          </a:ln>
        </p:spPr>
        <p:txBody>
          <a:bodyPr wrap="none">
            <a:spAutoFit/>
          </a:bodyPr>
          <a:lstStyle/>
          <a:p>
            <a:pPr eaLnBrk="0" hangingPunct="0">
              <a:defRPr/>
            </a:pPr>
            <a:r>
              <a:rPr lang="en-US" dirty="0">
                <a:solidFill>
                  <a:schemeClr val="accent1">
                    <a:lumMod val="75000"/>
                  </a:schemeClr>
                </a:solidFill>
                <a:latin typeface="Staccato222 BT" pitchFamily="66" charset="0"/>
                <a:cs typeface="+mn-cs"/>
              </a:rPr>
              <a:t>More Lightning merchandise coming soon!</a:t>
            </a:r>
          </a:p>
        </p:txBody>
      </p:sp>
      <p:sp>
        <p:nvSpPr>
          <p:cNvPr id="7" name="TextBox 6"/>
          <p:cNvSpPr txBox="1"/>
          <p:nvPr/>
        </p:nvSpPr>
        <p:spPr>
          <a:xfrm>
            <a:off x="8563266" y="6550223"/>
            <a:ext cx="399468" cy="307777"/>
          </a:xfrm>
          <a:prstGeom prst="rect">
            <a:avLst/>
          </a:prstGeom>
          <a:noFill/>
        </p:spPr>
        <p:txBody>
          <a:bodyPr wrap="none" rtlCol="0">
            <a:spAutoFit/>
          </a:bodyPr>
          <a:lstStyle/>
          <a:p>
            <a:fld id="{839BEE7F-5ABF-4114-A990-AFEDD36B4519}" type="slidenum">
              <a:rPr lang="en-GB" sz="1400" smtClean="0">
                <a:latin typeface="Benguiat Bk BT" pitchFamily="18" charset="0"/>
              </a:rPr>
              <a:pPr/>
              <a:t>131</a:t>
            </a:fld>
            <a:endParaRPr lang="en-GB" sz="1400" dirty="0">
              <a:latin typeface="Benguiat Bk BT" pitchFamily="18" charset="0"/>
            </a:endParaRPr>
          </a:p>
        </p:txBody>
      </p:sp>
    </p:spTree>
    <p:extLst>
      <p:ext uri="{BB962C8B-B14F-4D97-AF65-F5344CB8AC3E}">
        <p14:creationId xmlns:p14="http://schemas.microsoft.com/office/powerpoint/2010/main" val="64954573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4648200" y="381000"/>
            <a:ext cx="3657600" cy="11430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Soul Shooters</a:t>
            </a:r>
            <a:br>
              <a:rPr lang="en-US" sz="4000" dirty="0">
                <a:solidFill>
                  <a:srgbClr val="FFFFFF"/>
                </a:solidFill>
                <a:latin typeface="Staccato222 BT" pitchFamily="66" charset="0"/>
              </a:rPr>
            </a:br>
            <a:endParaRPr lang="en-US" dirty="0">
              <a:solidFill>
                <a:srgbClr val="FFFFFF"/>
              </a:solidFill>
              <a:latin typeface="Staccato222 BT" pitchFamily="66" charset="0"/>
            </a:endParaRPr>
          </a:p>
        </p:txBody>
      </p:sp>
      <p:sp>
        <p:nvSpPr>
          <p:cNvPr id="48131" name="Rectangle 3"/>
          <p:cNvSpPr>
            <a:spLocks noGrp="1" noChangeArrowheads="1"/>
          </p:cNvSpPr>
          <p:nvPr>
            <p:ph type="body" sz="half" idx="1"/>
          </p:nvPr>
        </p:nvSpPr>
        <p:spPr bwMode="auto">
          <a:xfrm>
            <a:off x="2395728" y="2286000"/>
            <a:ext cx="3810000" cy="2590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800" u="sng" dirty="0">
                <a:latin typeface="Benguiat Bk BT" pitchFamily="18" charset="0"/>
              </a:rPr>
              <a:t>Photos:</a:t>
            </a:r>
          </a:p>
          <a:p>
            <a:pPr>
              <a:buClr>
                <a:schemeClr val="accent1">
                  <a:lumMod val="75000"/>
                </a:schemeClr>
              </a:buClr>
            </a:pPr>
            <a:r>
              <a:rPr lang="en-US" sz="1600" dirty="0">
                <a:latin typeface="Benguiat Bk BT" pitchFamily="18" charset="0"/>
              </a:rPr>
              <a:t>Evolution of a Tag Team</a:t>
            </a:r>
          </a:p>
          <a:p>
            <a:pPr>
              <a:buClr>
                <a:schemeClr val="accent1">
                  <a:lumMod val="75000"/>
                </a:schemeClr>
              </a:buClr>
            </a:pPr>
            <a:r>
              <a:rPr lang="en-US" sz="1600" dirty="0">
                <a:latin typeface="Benguiat Bk BT" pitchFamily="18" charset="0"/>
              </a:rPr>
              <a:t>Soul Shooters</a:t>
            </a:r>
          </a:p>
          <a:p>
            <a:pPr>
              <a:buClr>
                <a:schemeClr val="accent1">
                  <a:lumMod val="75000"/>
                </a:schemeClr>
              </a:buClr>
            </a:pPr>
            <a:r>
              <a:rPr lang="en-US" sz="1600" dirty="0">
                <a:latin typeface="Benguiat Bk BT" pitchFamily="18" charset="0"/>
              </a:rPr>
              <a:t>“Poison” Appollo Starr</a:t>
            </a:r>
          </a:p>
          <a:p>
            <a:pPr lvl="1">
              <a:buClr>
                <a:schemeClr val="accent1"/>
              </a:buClr>
            </a:pPr>
            <a:r>
              <a:rPr lang="en-US" sz="1400" dirty="0">
                <a:latin typeface="Benguiat Bk BT" pitchFamily="18" charset="0"/>
              </a:rPr>
              <a:t>2 poses</a:t>
            </a:r>
          </a:p>
          <a:p>
            <a:pPr>
              <a:buClr>
                <a:schemeClr val="accent1">
                  <a:lumMod val="75000"/>
                </a:schemeClr>
              </a:buClr>
            </a:pPr>
            <a:r>
              <a:rPr lang="en-US" sz="1600" dirty="0">
                <a:latin typeface="Benguiat Bk BT" pitchFamily="18" charset="0"/>
              </a:rPr>
              <a:t>Drew “Tha Don” Johnson</a:t>
            </a:r>
          </a:p>
          <a:p>
            <a:pPr lvl="1">
              <a:buClr>
                <a:schemeClr val="accent1"/>
              </a:buClr>
            </a:pPr>
            <a:r>
              <a:rPr lang="en-US" sz="1400" dirty="0">
                <a:latin typeface="Benguiat Bk BT" pitchFamily="18" charset="0"/>
              </a:rPr>
              <a:t>3 poses</a:t>
            </a:r>
            <a:endParaRPr lang="en-US" sz="1600" dirty="0">
              <a:latin typeface="Benguiat Bk BT" pitchFamily="18" charset="0"/>
            </a:endParaRPr>
          </a:p>
        </p:txBody>
      </p:sp>
      <p:pic>
        <p:nvPicPr>
          <p:cNvPr id="48132" name="Picture 11" descr="shooters"/>
          <p:cNvPicPr>
            <a:picLocks noChangeAspect="1" noChangeArrowheads="1"/>
          </p:cNvPicPr>
          <p:nvPr/>
        </p:nvPicPr>
        <p:blipFill>
          <a:blip r:embed="rId3" cstate="print"/>
          <a:srcRect/>
          <a:stretch>
            <a:fillRect/>
          </a:stretch>
        </p:blipFill>
        <p:spPr bwMode="auto">
          <a:xfrm>
            <a:off x="228600" y="152400"/>
            <a:ext cx="2133600" cy="1535113"/>
          </a:xfrm>
          <a:prstGeom prst="rect">
            <a:avLst/>
          </a:prstGeom>
          <a:noFill/>
          <a:ln w="9525">
            <a:noFill/>
            <a:miter lim="800000"/>
            <a:headEnd/>
            <a:tailEnd/>
          </a:ln>
        </p:spPr>
      </p:pic>
      <p:sp>
        <p:nvSpPr>
          <p:cNvPr id="48133" name="TextBox 5"/>
          <p:cNvSpPr txBox="1">
            <a:spLocks noChangeArrowheads="1"/>
          </p:cNvSpPr>
          <p:nvPr/>
        </p:nvSpPr>
        <p:spPr bwMode="auto">
          <a:xfrm>
            <a:off x="8610600" y="6550025"/>
            <a:ext cx="400050" cy="307975"/>
          </a:xfrm>
          <a:prstGeom prst="rect">
            <a:avLst/>
          </a:prstGeom>
          <a:noFill/>
          <a:ln w="9525">
            <a:noFill/>
            <a:miter lim="800000"/>
            <a:headEnd/>
            <a:tailEnd/>
          </a:ln>
        </p:spPr>
        <p:txBody>
          <a:bodyPr wrap="none">
            <a:spAutoFit/>
          </a:bodyPr>
          <a:lstStyle/>
          <a:p>
            <a:pPr eaLnBrk="0" hangingPunct="0"/>
            <a:fld id="{19CCEBFA-4F68-406D-9E59-2E3625AC6446}" type="slidenum">
              <a:rPr lang="en-US" sz="1400">
                <a:latin typeface="Benguiat Bk BT" pitchFamily="18" charset="0"/>
              </a:rPr>
              <a:pPr eaLnBrk="0" hangingPunct="0"/>
              <a:t>132</a:t>
            </a:fld>
            <a:endParaRPr lang="en-US" sz="1400" dirty="0">
              <a:latin typeface="Benguiat Bk BT" pitchFamily="18" charset="0"/>
            </a:endParaRPr>
          </a:p>
        </p:txBody>
      </p:sp>
      <p:sp>
        <p:nvSpPr>
          <p:cNvPr id="2" name="TextBox 1"/>
          <p:cNvSpPr txBox="1"/>
          <p:nvPr/>
        </p:nvSpPr>
        <p:spPr>
          <a:xfrm>
            <a:off x="381000" y="6109926"/>
            <a:ext cx="8153400" cy="461665"/>
          </a:xfrm>
          <a:prstGeom prst="rect">
            <a:avLst/>
          </a:prstGeom>
          <a:noFill/>
        </p:spPr>
        <p:txBody>
          <a:bodyPr wrap="square" rtlCol="0">
            <a:spAutoFit/>
          </a:bodyPr>
          <a:lstStyle/>
          <a:p>
            <a:pPr algn="ctr" eaLnBrk="0" hangingPunct="0">
              <a:defRPr/>
            </a:pPr>
            <a:r>
              <a:rPr lang="en-US" dirty="0">
                <a:solidFill>
                  <a:schemeClr val="accent1">
                    <a:lumMod val="75000"/>
                  </a:schemeClr>
                </a:solidFill>
                <a:latin typeface="Staccato222 BT" pitchFamily="66" charset="0"/>
              </a:rPr>
              <a:t>All Soul Shooters merchandise is limited edition &amp; quantities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2590800" y="381000"/>
            <a:ext cx="58674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Justin Kage (MSPW)</a:t>
            </a:r>
          </a:p>
        </p:txBody>
      </p:sp>
      <p:sp>
        <p:nvSpPr>
          <p:cNvPr id="50179" name="Rectangle 3"/>
          <p:cNvSpPr>
            <a:spLocks noGrp="1" noChangeArrowheads="1"/>
          </p:cNvSpPr>
          <p:nvPr>
            <p:ph type="body" sz="half" idx="1"/>
          </p:nvPr>
        </p:nvSpPr>
        <p:spPr bwMode="auto">
          <a:xfrm>
            <a:off x="228600" y="2971800"/>
            <a:ext cx="4572000" cy="4572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dirty="0">
                <a:latin typeface="Benguiat Bk BT" pitchFamily="18" charset="0"/>
              </a:rPr>
              <a:t>The Best of Justin Kage: Years 1&amp;2 VHS</a:t>
            </a:r>
          </a:p>
        </p:txBody>
      </p:sp>
      <p:sp>
        <p:nvSpPr>
          <p:cNvPr id="50180" name="Rectangle 4"/>
          <p:cNvSpPr>
            <a:spLocks noGrp="1" noChangeArrowheads="1"/>
          </p:cNvSpPr>
          <p:nvPr>
            <p:ph type="body" sz="half" idx="2"/>
          </p:nvPr>
        </p:nvSpPr>
        <p:spPr bwMode="auto">
          <a:xfrm>
            <a:off x="4953000" y="2971800"/>
            <a:ext cx="3124200" cy="3810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dirty="0">
                <a:latin typeface="Benguiat Bk BT" pitchFamily="18" charset="0"/>
              </a:rPr>
              <a:t>Justin Kage 8x 10 photo</a:t>
            </a:r>
          </a:p>
        </p:txBody>
      </p:sp>
      <p:pic>
        <p:nvPicPr>
          <p:cNvPr id="50181" name="Picture 7" descr="Justin Kage"/>
          <p:cNvPicPr>
            <a:picLocks noChangeAspect="1" noChangeArrowheads="1"/>
          </p:cNvPicPr>
          <p:nvPr/>
        </p:nvPicPr>
        <p:blipFill>
          <a:blip r:embed="rId3" cstate="print"/>
          <a:srcRect/>
          <a:stretch>
            <a:fillRect/>
          </a:stretch>
        </p:blipFill>
        <p:spPr bwMode="auto">
          <a:xfrm>
            <a:off x="152400" y="0"/>
            <a:ext cx="1295400" cy="1881188"/>
          </a:xfrm>
          <a:prstGeom prst="rect">
            <a:avLst/>
          </a:prstGeom>
          <a:noFill/>
          <a:ln w="9525">
            <a:noFill/>
            <a:miter lim="800000"/>
            <a:headEnd/>
            <a:tailEnd/>
          </a:ln>
        </p:spPr>
      </p:pic>
      <p:sp>
        <p:nvSpPr>
          <p:cNvPr id="47110" name="TextBox 5"/>
          <p:cNvSpPr txBox="1">
            <a:spLocks noChangeArrowheads="1"/>
          </p:cNvSpPr>
          <p:nvPr/>
        </p:nvSpPr>
        <p:spPr bwMode="auto">
          <a:xfrm>
            <a:off x="990600" y="6096000"/>
            <a:ext cx="6673622" cy="461665"/>
          </a:xfrm>
          <a:prstGeom prst="rect">
            <a:avLst/>
          </a:prstGeom>
          <a:noFill/>
          <a:ln w="9525">
            <a:noFill/>
            <a:miter lim="800000"/>
            <a:headEnd/>
            <a:tailEnd/>
          </a:ln>
        </p:spPr>
        <p:txBody>
          <a:bodyPr wrap="none">
            <a:spAutoFit/>
          </a:bodyPr>
          <a:lstStyle/>
          <a:p>
            <a:pPr eaLnBrk="0" hangingPunct="0">
              <a:defRPr/>
            </a:pPr>
            <a:r>
              <a:rPr lang="en-US" dirty="0">
                <a:solidFill>
                  <a:schemeClr val="accent1">
                    <a:lumMod val="75000"/>
                  </a:schemeClr>
                </a:solidFill>
                <a:latin typeface="Staccato222 BT" pitchFamily="66" charset="0"/>
                <a:cs typeface="+mn-cs"/>
              </a:rPr>
              <a:t>All Justin Kage merchandise is limited edition &amp; quantities</a:t>
            </a:r>
          </a:p>
        </p:txBody>
      </p:sp>
      <p:sp>
        <p:nvSpPr>
          <p:cNvPr id="7" name="TextBox 6"/>
          <p:cNvSpPr txBox="1"/>
          <p:nvPr/>
        </p:nvSpPr>
        <p:spPr>
          <a:xfrm>
            <a:off x="8563266" y="6550223"/>
            <a:ext cx="399468" cy="307777"/>
          </a:xfrm>
          <a:prstGeom prst="rect">
            <a:avLst/>
          </a:prstGeom>
          <a:noFill/>
        </p:spPr>
        <p:txBody>
          <a:bodyPr wrap="none" rtlCol="0">
            <a:spAutoFit/>
          </a:bodyPr>
          <a:lstStyle/>
          <a:p>
            <a:fld id="{839BEE7F-5ABF-4114-A990-AFEDD36B4519}" type="slidenum">
              <a:rPr lang="en-GB" sz="1400" smtClean="0">
                <a:latin typeface="Benguiat Bk BT" pitchFamily="18" charset="0"/>
              </a:rPr>
              <a:pPr/>
              <a:t>133</a:t>
            </a:fld>
            <a:endParaRPr lang="en-GB" sz="1400" dirty="0">
              <a:latin typeface="Benguiat Bk BT"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bwMode="auto">
          <a:xfrm>
            <a:off x="3200400" y="228600"/>
            <a:ext cx="5105400" cy="13716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Bryce Benjamin</a:t>
            </a:r>
          </a:p>
        </p:txBody>
      </p:sp>
      <p:sp>
        <p:nvSpPr>
          <p:cNvPr id="51203" name="Rectangle 1027"/>
          <p:cNvSpPr>
            <a:spLocks noGrp="1" noChangeArrowheads="1"/>
          </p:cNvSpPr>
          <p:nvPr>
            <p:ph type="body" sz="half" idx="1"/>
          </p:nvPr>
        </p:nvSpPr>
        <p:spPr bwMode="auto">
          <a:xfrm>
            <a:off x="152400" y="2895600"/>
            <a:ext cx="4343400" cy="762000"/>
          </a:xfrm>
          <a:noFill/>
          <a:ln>
            <a:miter lim="800000"/>
            <a:headEnd/>
            <a:tailEnd/>
          </a:ln>
        </p:spPr>
        <p:txBody>
          <a:bodyPr vert="horz" wrap="square" lIns="91440" tIns="45720" rIns="91440" bIns="45720" numCol="1" anchor="t" anchorCtr="0" compatLnSpc="1">
            <a:prstTxWarp prst="textNoShape">
              <a:avLst/>
            </a:prstTxWarp>
          </a:bodyPr>
          <a:lstStyle/>
          <a:p>
            <a:pPr>
              <a:buClr>
                <a:schemeClr val="tx1"/>
              </a:buClr>
              <a:buFontTx/>
              <a:buNone/>
            </a:pPr>
            <a:r>
              <a:rPr lang="en-US" sz="1800" u="sng" dirty="0">
                <a:latin typeface="Benguiat Bk BT" pitchFamily="18" charset="0"/>
              </a:rPr>
              <a:t>VIDEOS:</a:t>
            </a:r>
          </a:p>
          <a:p>
            <a:pPr>
              <a:buClr>
                <a:schemeClr val="tx1"/>
              </a:buClr>
              <a:buFontTx/>
              <a:buNone/>
            </a:pPr>
            <a:r>
              <a:rPr lang="en-US" sz="1600" dirty="0">
                <a:latin typeface="Benguiat Bk BT" pitchFamily="18" charset="0"/>
              </a:rPr>
              <a:t>“It’s All About The Benjamin” Vol. 1-2 VHS</a:t>
            </a:r>
          </a:p>
        </p:txBody>
      </p:sp>
      <p:sp>
        <p:nvSpPr>
          <p:cNvPr id="51204" name="Rectangle 1028"/>
          <p:cNvSpPr>
            <a:spLocks noGrp="1" noChangeArrowheads="1"/>
          </p:cNvSpPr>
          <p:nvPr>
            <p:ph type="body" sz="half" idx="2"/>
          </p:nvPr>
        </p:nvSpPr>
        <p:spPr bwMode="auto">
          <a:xfrm>
            <a:off x="4572000" y="1905000"/>
            <a:ext cx="3810000" cy="4114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dirty="0"/>
              <a:t> </a:t>
            </a:r>
          </a:p>
        </p:txBody>
      </p:sp>
      <p:sp>
        <p:nvSpPr>
          <p:cNvPr id="51205" name="Text Box 1030"/>
          <p:cNvSpPr txBox="1">
            <a:spLocks noChangeArrowheads="1"/>
          </p:cNvSpPr>
          <p:nvPr/>
        </p:nvSpPr>
        <p:spPr bwMode="auto">
          <a:xfrm>
            <a:off x="4876800" y="2819400"/>
            <a:ext cx="3962400" cy="1077218"/>
          </a:xfrm>
          <a:prstGeom prst="rect">
            <a:avLst/>
          </a:prstGeom>
          <a:noFill/>
          <a:ln w="12700">
            <a:noFill/>
            <a:miter lim="800000"/>
            <a:headEnd type="none" w="sm" len="sm"/>
            <a:tailEnd type="none" w="sm" len="sm"/>
          </a:ln>
        </p:spPr>
        <p:txBody>
          <a:bodyPr>
            <a:spAutoFit/>
          </a:bodyPr>
          <a:lstStyle/>
          <a:p>
            <a:pPr eaLnBrk="0" hangingPunct="0"/>
            <a:r>
              <a:rPr lang="en-US" sz="1800" dirty="0">
                <a:latin typeface="Times New Roman" pitchFamily="18" charset="0"/>
              </a:rPr>
              <a:t> </a:t>
            </a:r>
            <a:r>
              <a:rPr lang="en-US" sz="1800" u="sng" dirty="0">
                <a:latin typeface="Benguiat Bk BT" pitchFamily="18" charset="0"/>
              </a:rPr>
              <a:t>8x10 PHOTOS:</a:t>
            </a:r>
            <a:endParaRPr lang="en-US" u="sng" dirty="0">
              <a:latin typeface="Benguiat Bk BT" pitchFamily="18" charset="0"/>
            </a:endParaRPr>
          </a:p>
          <a:p>
            <a:pPr eaLnBrk="0" hangingPunct="0"/>
            <a:r>
              <a:rPr lang="en-US" sz="1600" dirty="0">
                <a:latin typeface="Benguiat Bk BT" pitchFamily="18" charset="0"/>
              </a:rPr>
              <a:t>Bryce Benjamin 8x10 photo</a:t>
            </a:r>
          </a:p>
          <a:p>
            <a:pPr lvl="1" eaLnBrk="0" hangingPunct="0">
              <a:buClr>
                <a:schemeClr val="accent1"/>
              </a:buClr>
              <a:buFontTx/>
              <a:buChar char="–"/>
            </a:pPr>
            <a:r>
              <a:rPr lang="en-US" sz="1400" dirty="0">
                <a:latin typeface="Benguiat Bk BT" pitchFamily="18" charset="0"/>
              </a:rPr>
              <a:t> 2 posed shots</a:t>
            </a:r>
          </a:p>
          <a:p>
            <a:pPr lvl="1" eaLnBrk="0" hangingPunct="0">
              <a:buClr>
                <a:schemeClr val="accent1"/>
              </a:buClr>
              <a:buFont typeface="Benguiat Bk BT" pitchFamily="18" charset="0"/>
              <a:buChar char="–"/>
            </a:pPr>
            <a:r>
              <a:rPr lang="en-US" sz="1400" dirty="0">
                <a:latin typeface="Benguiat Bk BT" pitchFamily="18" charset="0"/>
              </a:rPr>
              <a:t> 2 action (in-ring) shots</a:t>
            </a:r>
          </a:p>
        </p:txBody>
      </p:sp>
      <p:pic>
        <p:nvPicPr>
          <p:cNvPr id="51206" name="Picture 1031" descr="Bryce"/>
          <p:cNvPicPr>
            <a:picLocks noChangeAspect="1" noChangeArrowheads="1"/>
          </p:cNvPicPr>
          <p:nvPr/>
        </p:nvPicPr>
        <p:blipFill>
          <a:blip r:embed="rId3" cstate="print"/>
          <a:srcRect/>
          <a:stretch>
            <a:fillRect/>
          </a:stretch>
        </p:blipFill>
        <p:spPr bwMode="auto">
          <a:xfrm>
            <a:off x="0" y="0"/>
            <a:ext cx="1905000" cy="1619250"/>
          </a:xfrm>
          <a:prstGeom prst="rect">
            <a:avLst/>
          </a:prstGeom>
          <a:noFill/>
          <a:ln w="9525">
            <a:noFill/>
            <a:miter lim="800000"/>
            <a:headEnd/>
            <a:tailEnd/>
          </a:ln>
        </p:spPr>
      </p:pic>
      <p:sp>
        <p:nvSpPr>
          <p:cNvPr id="48135" name="TextBox 6"/>
          <p:cNvSpPr txBox="1">
            <a:spLocks noChangeArrowheads="1"/>
          </p:cNvSpPr>
          <p:nvPr/>
        </p:nvSpPr>
        <p:spPr bwMode="auto">
          <a:xfrm>
            <a:off x="914400" y="6096000"/>
            <a:ext cx="7239000" cy="461963"/>
          </a:xfrm>
          <a:prstGeom prst="rect">
            <a:avLst/>
          </a:prstGeom>
          <a:noFill/>
          <a:ln w="9525">
            <a:noFill/>
            <a:miter lim="800000"/>
            <a:headEnd/>
            <a:tailEnd/>
          </a:ln>
        </p:spPr>
        <p:txBody>
          <a:bodyPr>
            <a:spAutoFit/>
          </a:bodyPr>
          <a:lstStyle/>
          <a:p>
            <a:pPr eaLnBrk="0" hangingPunct="0">
              <a:defRPr/>
            </a:pPr>
            <a:r>
              <a:rPr lang="en-US" dirty="0">
                <a:solidFill>
                  <a:schemeClr val="accent1">
                    <a:lumMod val="75000"/>
                  </a:schemeClr>
                </a:solidFill>
                <a:latin typeface="Staccato222 BT" pitchFamily="66" charset="0"/>
                <a:cs typeface="+mn-cs"/>
              </a:rPr>
              <a:t>All Bryce Benjamin merchandise is limited edition &amp; quantities</a:t>
            </a:r>
          </a:p>
        </p:txBody>
      </p:sp>
      <p:sp>
        <p:nvSpPr>
          <p:cNvPr id="8" name="TextBox 7"/>
          <p:cNvSpPr txBox="1"/>
          <p:nvPr/>
        </p:nvSpPr>
        <p:spPr>
          <a:xfrm>
            <a:off x="8639466" y="6550223"/>
            <a:ext cx="399468" cy="307777"/>
          </a:xfrm>
          <a:prstGeom prst="rect">
            <a:avLst/>
          </a:prstGeom>
          <a:noFill/>
        </p:spPr>
        <p:txBody>
          <a:bodyPr wrap="none" rtlCol="0">
            <a:spAutoFit/>
          </a:bodyPr>
          <a:lstStyle/>
          <a:p>
            <a:fld id="{77B3EF43-2FDE-4F2F-B449-76DB62C214D5}" type="slidenum">
              <a:rPr lang="en-GB" sz="1400" smtClean="0">
                <a:latin typeface="Benguiat Bk BT" pitchFamily="18" charset="0"/>
              </a:rPr>
              <a:pPr/>
              <a:t>134</a:t>
            </a:fld>
            <a:endParaRPr lang="en-GB" sz="1400" dirty="0">
              <a:latin typeface="Benguiat Bk BT" pitchFamily="18"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267200" y="457200"/>
            <a:ext cx="4114800" cy="8382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Chandler McClure</a:t>
            </a:r>
            <a:endParaRPr lang="en-US" sz="4800" dirty="0">
              <a:solidFill>
                <a:srgbClr val="FFFFFF"/>
              </a:solidFill>
              <a:latin typeface="Staccato222 BT" pitchFamily="66" charset="0"/>
            </a:endParaRPr>
          </a:p>
        </p:txBody>
      </p:sp>
      <p:sp>
        <p:nvSpPr>
          <p:cNvPr id="52227" name="Rectangle 3"/>
          <p:cNvSpPr>
            <a:spLocks noGrp="1" noChangeArrowheads="1"/>
          </p:cNvSpPr>
          <p:nvPr>
            <p:ph type="body" sz="half" idx="1"/>
          </p:nvPr>
        </p:nvSpPr>
        <p:spPr bwMode="auto">
          <a:xfrm>
            <a:off x="2895600" y="2286000"/>
            <a:ext cx="3200400" cy="2667000"/>
          </a:xfrm>
          <a:noFill/>
          <a:ln>
            <a:miter lim="800000"/>
            <a:headEnd/>
            <a:tailEnd/>
          </a:ln>
        </p:spPr>
        <p:txBody>
          <a:bodyPr vert="horz" wrap="square" lIns="91440" tIns="45720" rIns="91440" bIns="45720" numCol="1" anchor="t" anchorCtr="0" compatLnSpc="1">
            <a:prstTxWarp prst="textNoShape">
              <a:avLst/>
            </a:prstTxWarp>
          </a:bodyPr>
          <a:lstStyle/>
          <a:p>
            <a:pPr>
              <a:buClr>
                <a:schemeClr val="tx1"/>
              </a:buClr>
              <a:buFontTx/>
              <a:buNone/>
            </a:pPr>
            <a:endParaRPr lang="en-US" dirty="0"/>
          </a:p>
          <a:p>
            <a:pPr>
              <a:buClr>
                <a:schemeClr val="tx1"/>
              </a:buClr>
              <a:buFontTx/>
              <a:buNone/>
            </a:pPr>
            <a:endParaRPr lang="en-US" dirty="0">
              <a:latin typeface="Benguiat Bk BT" pitchFamily="18" charset="0"/>
            </a:endParaRPr>
          </a:p>
          <a:p>
            <a:pPr>
              <a:buClr>
                <a:schemeClr val="tx1"/>
              </a:buClr>
              <a:buFontTx/>
              <a:buNone/>
            </a:pPr>
            <a:r>
              <a:rPr lang="en-US" sz="1800" dirty="0">
                <a:latin typeface="Benguiat Bk BT" pitchFamily="18" charset="0"/>
              </a:rPr>
              <a:t>“Play By My Rules” t-shirt</a:t>
            </a:r>
          </a:p>
        </p:txBody>
      </p:sp>
      <p:sp>
        <p:nvSpPr>
          <p:cNvPr id="52230" name="TextBox 5"/>
          <p:cNvSpPr txBox="1">
            <a:spLocks noChangeArrowheads="1"/>
          </p:cNvSpPr>
          <p:nvPr/>
        </p:nvSpPr>
        <p:spPr bwMode="auto">
          <a:xfrm>
            <a:off x="8610600" y="6550025"/>
            <a:ext cx="400050" cy="307975"/>
          </a:xfrm>
          <a:prstGeom prst="rect">
            <a:avLst/>
          </a:prstGeom>
          <a:noFill/>
          <a:ln w="9525">
            <a:noFill/>
            <a:miter lim="800000"/>
            <a:headEnd/>
            <a:tailEnd/>
          </a:ln>
        </p:spPr>
        <p:txBody>
          <a:bodyPr wrap="none">
            <a:spAutoFit/>
          </a:bodyPr>
          <a:lstStyle/>
          <a:p>
            <a:pPr eaLnBrk="0" hangingPunct="0"/>
            <a:fld id="{C7A86355-C653-4C7C-8C3F-7C86F83C91B4}" type="slidenum">
              <a:rPr lang="en-US" sz="1400">
                <a:latin typeface="Benguiat Bk BT" pitchFamily="18" charset="0"/>
              </a:rPr>
              <a:pPr eaLnBrk="0" hangingPunct="0"/>
              <a:t>135</a:t>
            </a:fld>
            <a:endParaRPr lang="en-US" sz="1400" dirty="0">
              <a:latin typeface="Benguiat Bk BT" pitchFamily="18" charset="0"/>
            </a:endParaRPr>
          </a:p>
        </p:txBody>
      </p:sp>
      <p:sp>
        <p:nvSpPr>
          <p:cNvPr id="2" name="TextBox 1"/>
          <p:cNvSpPr txBox="1"/>
          <p:nvPr/>
        </p:nvSpPr>
        <p:spPr>
          <a:xfrm>
            <a:off x="543263" y="6275184"/>
            <a:ext cx="7447873" cy="461665"/>
          </a:xfrm>
          <a:prstGeom prst="rect">
            <a:avLst/>
          </a:prstGeom>
          <a:noFill/>
        </p:spPr>
        <p:txBody>
          <a:bodyPr wrap="none" rtlCol="0">
            <a:spAutoFit/>
          </a:bodyPr>
          <a:lstStyle/>
          <a:p>
            <a:r>
              <a:rPr lang="en-US" dirty="0">
                <a:solidFill>
                  <a:schemeClr val="accent1">
                    <a:lumMod val="75000"/>
                  </a:schemeClr>
                </a:solidFill>
                <a:latin typeface="Staccato222 BT" pitchFamily="66" charset="0"/>
              </a:rPr>
              <a:t>All Chandler McClure merchandise is limited edition &amp; quantities</a:t>
            </a:r>
          </a:p>
        </p:txBody>
      </p:sp>
      <p:pic>
        <p:nvPicPr>
          <p:cNvPr id="39938" name="Picture 2" descr="D:\SFP CD\SFP\Catalogue\wrestlers\Chandler McClure\Chandler McClure\Chandler McClure.jpg"/>
          <p:cNvPicPr>
            <a:picLocks noChangeAspect="1" noChangeArrowheads="1"/>
          </p:cNvPicPr>
          <p:nvPr/>
        </p:nvPicPr>
        <p:blipFill>
          <a:blip r:embed="rId3" cstate="print"/>
          <a:srcRect/>
          <a:stretch>
            <a:fillRect/>
          </a:stretch>
        </p:blipFill>
        <p:spPr bwMode="auto">
          <a:xfrm>
            <a:off x="0" y="0"/>
            <a:ext cx="1606132" cy="1752600"/>
          </a:xfrm>
          <a:prstGeom prst="rect">
            <a:avLst/>
          </a:prstGeom>
          <a:noFill/>
        </p:spPr>
      </p:pic>
    </p:spTree>
    <p:extLst>
      <p:ext uri="{BB962C8B-B14F-4D97-AF65-F5344CB8AC3E}">
        <p14:creationId xmlns:p14="http://schemas.microsoft.com/office/powerpoint/2010/main" val="129199046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267200" y="457200"/>
            <a:ext cx="4114800" cy="8382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Dysfunction</a:t>
            </a:r>
            <a:r>
              <a:rPr lang="en-US" sz="4800" dirty="0">
                <a:solidFill>
                  <a:srgbClr val="FFFFFF"/>
                </a:solidFill>
                <a:latin typeface="Staccato222 BT" pitchFamily="66" charset="0"/>
              </a:rPr>
              <a:t> </a:t>
            </a:r>
          </a:p>
        </p:txBody>
      </p:sp>
      <p:sp>
        <p:nvSpPr>
          <p:cNvPr id="52227" name="Rectangle 3"/>
          <p:cNvSpPr>
            <a:spLocks noGrp="1" noChangeArrowheads="1"/>
          </p:cNvSpPr>
          <p:nvPr>
            <p:ph type="body" sz="half" idx="1"/>
          </p:nvPr>
        </p:nvSpPr>
        <p:spPr bwMode="auto">
          <a:xfrm>
            <a:off x="2895600" y="2286000"/>
            <a:ext cx="3200400" cy="2667000"/>
          </a:xfrm>
          <a:noFill/>
          <a:ln>
            <a:miter lim="800000"/>
            <a:headEnd/>
            <a:tailEnd/>
          </a:ln>
        </p:spPr>
        <p:txBody>
          <a:bodyPr vert="horz" wrap="square" lIns="91440" tIns="45720" rIns="91440" bIns="45720" numCol="1" anchor="t" anchorCtr="0" compatLnSpc="1">
            <a:prstTxWarp prst="textNoShape">
              <a:avLst/>
            </a:prstTxWarp>
          </a:bodyPr>
          <a:lstStyle/>
          <a:p>
            <a:pPr>
              <a:buClr>
                <a:schemeClr val="tx1"/>
              </a:buClr>
              <a:buFontTx/>
              <a:buNone/>
            </a:pPr>
            <a:endParaRPr lang="en-US" dirty="0"/>
          </a:p>
          <a:p>
            <a:pPr>
              <a:buClr>
                <a:schemeClr val="tx1"/>
              </a:buClr>
              <a:buFontTx/>
              <a:buNone/>
            </a:pPr>
            <a:endParaRPr lang="en-US" dirty="0">
              <a:latin typeface="Benguiat Bk BT" pitchFamily="18" charset="0"/>
            </a:endParaRPr>
          </a:p>
          <a:p>
            <a:pPr>
              <a:buClr>
                <a:schemeClr val="tx1"/>
              </a:buClr>
              <a:buFontTx/>
              <a:buNone/>
            </a:pPr>
            <a:r>
              <a:rPr lang="en-US" sz="1800" dirty="0">
                <a:latin typeface="Benguiat Bk BT" pitchFamily="18" charset="0"/>
              </a:rPr>
              <a:t>Dysfunction 8x10 photos</a:t>
            </a:r>
          </a:p>
        </p:txBody>
      </p:sp>
      <p:pic>
        <p:nvPicPr>
          <p:cNvPr id="52229" name="Picture 5" descr="Dys BCW champ"/>
          <p:cNvPicPr>
            <a:picLocks noChangeAspect="1" noChangeArrowheads="1"/>
          </p:cNvPicPr>
          <p:nvPr/>
        </p:nvPicPr>
        <p:blipFill>
          <a:blip r:embed="rId3" cstate="print"/>
          <a:srcRect/>
          <a:stretch>
            <a:fillRect/>
          </a:stretch>
        </p:blipFill>
        <p:spPr bwMode="auto">
          <a:xfrm>
            <a:off x="0" y="0"/>
            <a:ext cx="1727200" cy="1676400"/>
          </a:xfrm>
          <a:prstGeom prst="rect">
            <a:avLst/>
          </a:prstGeom>
          <a:noFill/>
          <a:ln w="9525">
            <a:noFill/>
            <a:miter lim="800000"/>
            <a:headEnd/>
            <a:tailEnd/>
          </a:ln>
        </p:spPr>
      </p:pic>
      <p:sp>
        <p:nvSpPr>
          <p:cNvPr id="52230" name="TextBox 5"/>
          <p:cNvSpPr txBox="1">
            <a:spLocks noChangeArrowheads="1"/>
          </p:cNvSpPr>
          <p:nvPr/>
        </p:nvSpPr>
        <p:spPr bwMode="auto">
          <a:xfrm>
            <a:off x="8610600" y="6545671"/>
            <a:ext cx="400050" cy="307975"/>
          </a:xfrm>
          <a:prstGeom prst="rect">
            <a:avLst/>
          </a:prstGeom>
          <a:noFill/>
          <a:ln w="9525">
            <a:noFill/>
            <a:miter lim="800000"/>
            <a:headEnd/>
            <a:tailEnd/>
          </a:ln>
        </p:spPr>
        <p:txBody>
          <a:bodyPr wrap="none">
            <a:spAutoFit/>
          </a:bodyPr>
          <a:lstStyle/>
          <a:p>
            <a:pPr eaLnBrk="0" hangingPunct="0"/>
            <a:fld id="{C7A86355-C653-4C7C-8C3F-7C86F83C91B4}" type="slidenum">
              <a:rPr lang="en-US" sz="1400">
                <a:latin typeface="Benguiat Bk BT" pitchFamily="18" charset="0"/>
              </a:rPr>
              <a:pPr eaLnBrk="0" hangingPunct="0"/>
              <a:t>136</a:t>
            </a:fld>
            <a:endParaRPr lang="en-US" sz="1400" dirty="0">
              <a:latin typeface="Benguiat Bk BT" pitchFamily="18" charset="0"/>
            </a:endParaRPr>
          </a:p>
        </p:txBody>
      </p:sp>
      <p:sp>
        <p:nvSpPr>
          <p:cNvPr id="2" name="TextBox 1"/>
          <p:cNvSpPr txBox="1"/>
          <p:nvPr/>
        </p:nvSpPr>
        <p:spPr>
          <a:xfrm>
            <a:off x="1268909" y="6253849"/>
            <a:ext cx="6758581" cy="461665"/>
          </a:xfrm>
          <a:prstGeom prst="rect">
            <a:avLst/>
          </a:prstGeom>
          <a:noFill/>
        </p:spPr>
        <p:txBody>
          <a:bodyPr wrap="none" rtlCol="0">
            <a:spAutoFit/>
          </a:bodyPr>
          <a:lstStyle/>
          <a:p>
            <a:r>
              <a:rPr lang="en-US" dirty="0">
                <a:solidFill>
                  <a:schemeClr val="accent1">
                    <a:lumMod val="75000"/>
                  </a:schemeClr>
                </a:solidFill>
                <a:latin typeface="Staccato222 BT" pitchFamily="66" charset="0"/>
              </a:rPr>
              <a:t>All Dysfunction merchandise is limited edition &amp; quantities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2590800" y="304800"/>
            <a:ext cx="5791200" cy="13716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Pro Wrestling Illustrated</a:t>
            </a:r>
            <a:br>
              <a:rPr lang="en-US" sz="4000" dirty="0">
                <a:solidFill>
                  <a:srgbClr val="FFFFFF"/>
                </a:solidFill>
                <a:latin typeface="Staccato222 BT" pitchFamily="66" charset="0"/>
              </a:rPr>
            </a:br>
            <a:r>
              <a:rPr lang="en-US" sz="4000" dirty="0">
                <a:solidFill>
                  <a:srgbClr val="FFFFFF"/>
                </a:solidFill>
                <a:latin typeface="Staccato222 BT" pitchFamily="66" charset="0"/>
              </a:rPr>
              <a:t>(PWI)</a:t>
            </a:r>
          </a:p>
        </p:txBody>
      </p:sp>
      <p:sp>
        <p:nvSpPr>
          <p:cNvPr id="55299" name="Rectangle 3"/>
          <p:cNvSpPr>
            <a:spLocks noGrp="1" noChangeArrowheads="1"/>
          </p:cNvSpPr>
          <p:nvPr>
            <p:ph type="body" sz="half" idx="1"/>
          </p:nvPr>
        </p:nvSpPr>
        <p:spPr bwMode="auto">
          <a:xfrm>
            <a:off x="2590800" y="2514600"/>
            <a:ext cx="1066800" cy="2895600"/>
          </a:xfrm>
          <a:noFill/>
          <a:ln>
            <a:miter lim="800000"/>
            <a:headEnd/>
            <a:tailEnd/>
          </a:ln>
        </p:spPr>
        <p:txBody>
          <a:bodyPr vert="horz" wrap="square" lIns="91440" tIns="45720" rIns="91440" bIns="45720" numCol="1" anchor="t" anchorCtr="0" compatLnSpc="1">
            <a:prstTxWarp prst="textNoShape">
              <a:avLst/>
            </a:prstTxWarp>
          </a:bodyPr>
          <a:lstStyle/>
          <a:p>
            <a:pPr>
              <a:buClr>
                <a:schemeClr val="accent1">
                  <a:lumMod val="75000"/>
                </a:schemeClr>
              </a:buClr>
            </a:pPr>
            <a:r>
              <a:rPr lang="en-US" sz="1400" dirty="0">
                <a:latin typeface="Benguiat Bk BT" pitchFamily="18" charset="0"/>
              </a:rPr>
              <a:t>1997</a:t>
            </a:r>
          </a:p>
          <a:p>
            <a:pPr>
              <a:buClr>
                <a:schemeClr val="accent1">
                  <a:lumMod val="75000"/>
                </a:schemeClr>
              </a:buClr>
            </a:pPr>
            <a:r>
              <a:rPr lang="en-US" sz="1400" dirty="0">
                <a:latin typeface="Benguiat Bk BT" pitchFamily="18" charset="0"/>
              </a:rPr>
              <a:t>1998</a:t>
            </a:r>
          </a:p>
          <a:p>
            <a:pPr>
              <a:buClr>
                <a:schemeClr val="accent1">
                  <a:lumMod val="75000"/>
                </a:schemeClr>
              </a:buClr>
            </a:pPr>
            <a:r>
              <a:rPr lang="en-US" sz="1400" dirty="0">
                <a:latin typeface="Benguiat Bk BT" pitchFamily="18" charset="0"/>
              </a:rPr>
              <a:t>1999</a:t>
            </a:r>
          </a:p>
          <a:p>
            <a:pPr>
              <a:buClr>
                <a:schemeClr val="accent1">
                  <a:lumMod val="75000"/>
                </a:schemeClr>
              </a:buClr>
            </a:pPr>
            <a:r>
              <a:rPr lang="en-US" sz="1400" dirty="0">
                <a:latin typeface="Benguiat Bk BT" pitchFamily="18" charset="0"/>
              </a:rPr>
              <a:t>2001</a:t>
            </a:r>
          </a:p>
          <a:p>
            <a:pPr>
              <a:buClr>
                <a:schemeClr val="accent1">
                  <a:lumMod val="75000"/>
                </a:schemeClr>
              </a:buClr>
            </a:pPr>
            <a:r>
              <a:rPr lang="en-US" sz="1400" dirty="0">
                <a:latin typeface="Benguiat Bk BT" pitchFamily="18" charset="0"/>
              </a:rPr>
              <a:t>2002</a:t>
            </a:r>
          </a:p>
          <a:p>
            <a:pPr lvl="0">
              <a:buClr>
                <a:schemeClr val="accent1">
                  <a:lumMod val="75000"/>
                </a:schemeClr>
              </a:buClr>
            </a:pPr>
            <a:r>
              <a:rPr lang="en-US" sz="1400" dirty="0">
                <a:solidFill>
                  <a:srgbClr val="FFFFCC"/>
                </a:solidFill>
                <a:latin typeface="Benguiat Bk BT" pitchFamily="18" charset="0"/>
              </a:rPr>
              <a:t>2003</a:t>
            </a:r>
          </a:p>
          <a:p>
            <a:pPr>
              <a:buClr>
                <a:schemeClr val="accent1">
                  <a:lumMod val="75000"/>
                </a:schemeClr>
              </a:buClr>
            </a:pPr>
            <a:r>
              <a:rPr lang="en-US" sz="1400" dirty="0">
                <a:solidFill>
                  <a:srgbClr val="FFFFCC"/>
                </a:solidFill>
                <a:latin typeface="Benguiat Bk BT" pitchFamily="18" charset="0"/>
              </a:rPr>
              <a:t>2004</a:t>
            </a:r>
          </a:p>
          <a:p>
            <a:pPr lvl="0">
              <a:buClr>
                <a:schemeClr val="accent1">
                  <a:lumMod val="75000"/>
                </a:schemeClr>
              </a:buClr>
            </a:pPr>
            <a:r>
              <a:rPr lang="en-US" sz="1400" dirty="0">
                <a:solidFill>
                  <a:srgbClr val="FFFFCC"/>
                </a:solidFill>
                <a:latin typeface="Benguiat Bk BT" pitchFamily="18" charset="0"/>
              </a:rPr>
              <a:t>2005</a:t>
            </a:r>
          </a:p>
          <a:p>
            <a:pPr lvl="0">
              <a:buClr>
                <a:schemeClr val="accent1">
                  <a:lumMod val="75000"/>
                </a:schemeClr>
              </a:buClr>
            </a:pPr>
            <a:r>
              <a:rPr lang="en-US" sz="1400" dirty="0">
                <a:solidFill>
                  <a:srgbClr val="FFFFCC"/>
                </a:solidFill>
                <a:latin typeface="Benguiat Bk BT" pitchFamily="18" charset="0"/>
              </a:rPr>
              <a:t>2006</a:t>
            </a:r>
          </a:p>
        </p:txBody>
      </p:sp>
      <p:sp>
        <p:nvSpPr>
          <p:cNvPr id="55300" name="TextBox 5"/>
          <p:cNvSpPr txBox="1">
            <a:spLocks noChangeArrowheads="1"/>
          </p:cNvSpPr>
          <p:nvPr/>
        </p:nvSpPr>
        <p:spPr bwMode="auto">
          <a:xfrm>
            <a:off x="8610600" y="6550025"/>
            <a:ext cx="400050" cy="307975"/>
          </a:xfrm>
          <a:prstGeom prst="rect">
            <a:avLst/>
          </a:prstGeom>
          <a:noFill/>
          <a:ln w="9525">
            <a:noFill/>
            <a:miter lim="800000"/>
            <a:headEnd/>
            <a:tailEnd/>
          </a:ln>
        </p:spPr>
        <p:txBody>
          <a:bodyPr wrap="none">
            <a:spAutoFit/>
          </a:bodyPr>
          <a:lstStyle/>
          <a:p>
            <a:pPr eaLnBrk="0" hangingPunct="0"/>
            <a:fld id="{FF6EE673-BE4E-42C9-BBE1-388614AAE13C}" type="slidenum">
              <a:rPr lang="en-US" sz="1400">
                <a:latin typeface="Benguiat Bk BT" pitchFamily="18" charset="0"/>
              </a:rPr>
              <a:pPr eaLnBrk="0" hangingPunct="0"/>
              <a:t>137</a:t>
            </a:fld>
            <a:endParaRPr lang="en-US" sz="1400" dirty="0">
              <a:latin typeface="Benguiat Bk BT" pitchFamily="18" charset="0"/>
            </a:endParaRPr>
          </a:p>
        </p:txBody>
      </p:sp>
      <p:pic>
        <p:nvPicPr>
          <p:cNvPr id="55301" name="Picture 6" descr="Wrestling Main Event October_1983_harley_race.jpg"/>
          <p:cNvPicPr>
            <a:picLocks noChangeAspect="1"/>
          </p:cNvPicPr>
          <p:nvPr/>
        </p:nvPicPr>
        <p:blipFill>
          <a:blip r:embed="rId3" cstate="print"/>
          <a:srcRect/>
          <a:stretch>
            <a:fillRect/>
          </a:stretch>
        </p:blipFill>
        <p:spPr bwMode="auto">
          <a:xfrm>
            <a:off x="0" y="0"/>
            <a:ext cx="2286000" cy="1524000"/>
          </a:xfrm>
          <a:prstGeom prst="rect">
            <a:avLst/>
          </a:prstGeom>
          <a:noFill/>
          <a:ln w="9525">
            <a:noFill/>
            <a:miter lim="800000"/>
            <a:headEnd/>
            <a:tailEnd/>
          </a:ln>
        </p:spPr>
      </p:pic>
      <p:sp>
        <p:nvSpPr>
          <p:cNvPr id="6" name="TextBox 5"/>
          <p:cNvSpPr txBox="1"/>
          <p:nvPr/>
        </p:nvSpPr>
        <p:spPr>
          <a:xfrm>
            <a:off x="2729068" y="1981200"/>
            <a:ext cx="2956194" cy="338554"/>
          </a:xfrm>
          <a:prstGeom prst="rect">
            <a:avLst/>
          </a:prstGeom>
          <a:noFill/>
        </p:spPr>
        <p:txBody>
          <a:bodyPr wrap="square" rtlCol="0">
            <a:spAutoFit/>
          </a:bodyPr>
          <a:lstStyle/>
          <a:p>
            <a:r>
              <a:rPr lang="en-US" sz="1600" u="sng" dirty="0">
                <a:latin typeface="Benguiat Bk BT" pitchFamily="18" charset="0"/>
              </a:rPr>
              <a:t>Almanac &amp; Book of Facts:</a:t>
            </a:r>
            <a:endParaRPr lang="en-GB" sz="2000" dirty="0"/>
          </a:p>
        </p:txBody>
      </p:sp>
      <p:sp>
        <p:nvSpPr>
          <p:cNvPr id="8" name="TextBox 7"/>
          <p:cNvSpPr txBox="1"/>
          <p:nvPr/>
        </p:nvSpPr>
        <p:spPr>
          <a:xfrm>
            <a:off x="4572000" y="2514600"/>
            <a:ext cx="1024639" cy="2376035"/>
          </a:xfrm>
          <a:prstGeom prst="rect">
            <a:avLst/>
          </a:prstGeom>
          <a:noFill/>
        </p:spPr>
        <p:txBody>
          <a:bodyPr wrap="square" rtlCol="0">
            <a:spAutoFit/>
          </a:bodyPr>
          <a:lstStyle/>
          <a:p>
            <a:pPr marL="342900" indent="-342900" eaLnBrk="0" hangingPunct="0">
              <a:spcBef>
                <a:spcPct val="20000"/>
              </a:spcBef>
              <a:buClr>
                <a:schemeClr val="accent1">
                  <a:lumMod val="75000"/>
                </a:schemeClr>
              </a:buClr>
              <a:buFontTx/>
              <a:buChar char="•"/>
            </a:pPr>
            <a:r>
              <a:rPr lang="en-US" sz="1400" dirty="0">
                <a:solidFill>
                  <a:srgbClr val="FFFFCC"/>
                </a:solidFill>
                <a:latin typeface="Benguiat Bk BT" pitchFamily="18" charset="0"/>
              </a:rPr>
              <a:t>2007</a:t>
            </a:r>
          </a:p>
          <a:p>
            <a:pPr marL="342900" lvl="0" indent="-342900" eaLnBrk="0" hangingPunct="0">
              <a:spcBef>
                <a:spcPct val="20000"/>
              </a:spcBef>
              <a:buClr>
                <a:schemeClr val="accent1">
                  <a:lumMod val="75000"/>
                </a:schemeClr>
              </a:buClr>
              <a:buFontTx/>
              <a:buChar char="•"/>
            </a:pPr>
            <a:r>
              <a:rPr lang="en-US" sz="1400" kern="0" dirty="0">
                <a:solidFill>
                  <a:srgbClr val="FFFFCC"/>
                </a:solidFill>
                <a:latin typeface="Benguiat Bk BT" pitchFamily="18" charset="0"/>
                <a:cs typeface="+mn-cs"/>
              </a:rPr>
              <a:t>2008</a:t>
            </a:r>
          </a:p>
          <a:p>
            <a:pPr marL="342900" lvl="0" indent="-342900" eaLnBrk="0" hangingPunct="0">
              <a:spcBef>
                <a:spcPct val="20000"/>
              </a:spcBef>
              <a:buClr>
                <a:schemeClr val="accent1">
                  <a:lumMod val="75000"/>
                </a:schemeClr>
              </a:buClr>
              <a:buFontTx/>
              <a:buChar char="•"/>
            </a:pPr>
            <a:r>
              <a:rPr lang="en-US" sz="1400" kern="0" dirty="0">
                <a:solidFill>
                  <a:srgbClr val="FFFFCC"/>
                </a:solidFill>
                <a:latin typeface="Benguiat Bk BT" pitchFamily="18" charset="0"/>
                <a:cs typeface="+mn-cs"/>
              </a:rPr>
              <a:t>2009</a:t>
            </a:r>
          </a:p>
          <a:p>
            <a:pPr marL="342900" lvl="0" indent="-342900" eaLnBrk="0" hangingPunct="0">
              <a:spcBef>
                <a:spcPct val="20000"/>
              </a:spcBef>
              <a:buClr>
                <a:schemeClr val="accent1">
                  <a:lumMod val="75000"/>
                </a:schemeClr>
              </a:buClr>
              <a:buFontTx/>
              <a:buChar char="•"/>
            </a:pPr>
            <a:r>
              <a:rPr lang="en-US" sz="1400" kern="0" dirty="0">
                <a:solidFill>
                  <a:srgbClr val="FFFFCC"/>
                </a:solidFill>
                <a:latin typeface="Benguiat Bk BT" pitchFamily="18" charset="0"/>
                <a:cs typeface="+mn-cs"/>
              </a:rPr>
              <a:t>2010</a:t>
            </a:r>
          </a:p>
          <a:p>
            <a:pPr marL="342900" lvl="0" indent="-342900" eaLnBrk="0" hangingPunct="0">
              <a:spcBef>
                <a:spcPct val="20000"/>
              </a:spcBef>
              <a:buClr>
                <a:schemeClr val="accent1">
                  <a:lumMod val="75000"/>
                </a:schemeClr>
              </a:buClr>
              <a:buFontTx/>
              <a:buChar char="•"/>
            </a:pPr>
            <a:r>
              <a:rPr lang="en-US" sz="1400" kern="0" dirty="0">
                <a:solidFill>
                  <a:srgbClr val="FFFFCC"/>
                </a:solidFill>
                <a:latin typeface="Benguiat Bk BT" pitchFamily="18" charset="0"/>
                <a:cs typeface="+mn-cs"/>
              </a:rPr>
              <a:t>2011</a:t>
            </a:r>
          </a:p>
          <a:p>
            <a:pPr marL="342900" lvl="0" indent="-342900" eaLnBrk="0" hangingPunct="0">
              <a:spcBef>
                <a:spcPct val="20000"/>
              </a:spcBef>
              <a:buClr>
                <a:schemeClr val="accent1">
                  <a:lumMod val="75000"/>
                </a:schemeClr>
              </a:buClr>
              <a:buFontTx/>
              <a:buChar char="•"/>
            </a:pPr>
            <a:r>
              <a:rPr lang="en-US" sz="1400" kern="0" dirty="0">
                <a:solidFill>
                  <a:srgbClr val="FFFFCC"/>
                </a:solidFill>
                <a:latin typeface="Benguiat Bk BT" pitchFamily="18" charset="0"/>
                <a:cs typeface="+mn-cs"/>
              </a:rPr>
              <a:t>2012</a:t>
            </a:r>
          </a:p>
          <a:p>
            <a:pPr marL="342900" lvl="0" indent="-342900" eaLnBrk="0" hangingPunct="0">
              <a:spcBef>
                <a:spcPct val="20000"/>
              </a:spcBef>
              <a:buClr>
                <a:schemeClr val="accent1">
                  <a:lumMod val="75000"/>
                </a:schemeClr>
              </a:buClr>
              <a:buFontTx/>
              <a:buChar char="•"/>
            </a:pPr>
            <a:r>
              <a:rPr lang="en-US" sz="1400" kern="0" dirty="0">
                <a:solidFill>
                  <a:srgbClr val="FFFFCC"/>
                </a:solidFill>
                <a:latin typeface="Benguiat Bk BT" pitchFamily="18" charset="0"/>
                <a:cs typeface="+mn-cs"/>
              </a:rPr>
              <a:t>2013</a:t>
            </a:r>
          </a:p>
          <a:p>
            <a:pPr marL="342900" lvl="0" indent="-342900" eaLnBrk="0" hangingPunct="0">
              <a:spcBef>
                <a:spcPct val="20000"/>
              </a:spcBef>
              <a:buClr>
                <a:schemeClr val="accent1">
                  <a:lumMod val="75000"/>
                </a:schemeClr>
              </a:buClr>
              <a:buFontTx/>
              <a:buChar char="•"/>
            </a:pPr>
            <a:r>
              <a:rPr lang="en-US" sz="1400" kern="0" dirty="0">
                <a:solidFill>
                  <a:srgbClr val="FFFFCC"/>
                </a:solidFill>
                <a:latin typeface="Benguiat Bk BT" pitchFamily="18" charset="0"/>
                <a:cs typeface="+mn-cs"/>
              </a:rPr>
              <a:t>2014</a:t>
            </a:r>
          </a:p>
          <a:p>
            <a:pPr marL="342900" lvl="0" indent="-342900" eaLnBrk="0" hangingPunct="0">
              <a:spcBef>
                <a:spcPct val="20000"/>
              </a:spcBef>
              <a:buClr>
                <a:schemeClr val="accent1">
                  <a:lumMod val="75000"/>
                </a:schemeClr>
              </a:buClr>
              <a:buFontTx/>
              <a:buChar char="•"/>
            </a:pPr>
            <a:r>
              <a:rPr lang="en-US" sz="1400" kern="0" dirty="0">
                <a:solidFill>
                  <a:srgbClr val="FFFFCC"/>
                </a:solidFill>
                <a:latin typeface="Benguiat Bk BT" pitchFamily="18" charset="0"/>
                <a:cs typeface="+mn-cs"/>
              </a:rPr>
              <a:t>2015</a:t>
            </a:r>
            <a:endParaRPr lang="en-US" sz="1600" kern="0" dirty="0">
              <a:solidFill>
                <a:srgbClr val="FFFFCC"/>
              </a:solidFill>
              <a:latin typeface="Benguiat Bk BT" pitchFamily="18" charset="0"/>
              <a:cs typeface="+mn-cs"/>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2590800" y="304800"/>
            <a:ext cx="5791200" cy="13716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Pro Wrestling Illustrated</a:t>
            </a:r>
            <a:br>
              <a:rPr lang="en-US" sz="4000" dirty="0">
                <a:solidFill>
                  <a:srgbClr val="FFFFFF"/>
                </a:solidFill>
                <a:latin typeface="Staccato222 BT" pitchFamily="66" charset="0"/>
              </a:rPr>
            </a:br>
            <a:r>
              <a:rPr lang="en-US" sz="4000" dirty="0">
                <a:solidFill>
                  <a:srgbClr val="FFFFFF"/>
                </a:solidFill>
                <a:latin typeface="Staccato222 BT" pitchFamily="66" charset="0"/>
              </a:rPr>
              <a:t>(PWI)</a:t>
            </a:r>
          </a:p>
        </p:txBody>
      </p:sp>
      <p:sp>
        <p:nvSpPr>
          <p:cNvPr id="55299" name="Rectangle 3"/>
          <p:cNvSpPr>
            <a:spLocks noGrp="1" noChangeArrowheads="1"/>
          </p:cNvSpPr>
          <p:nvPr>
            <p:ph type="body" sz="half" idx="1"/>
          </p:nvPr>
        </p:nvSpPr>
        <p:spPr bwMode="auto">
          <a:xfrm>
            <a:off x="1828800" y="2438400"/>
            <a:ext cx="6172200" cy="3048000"/>
          </a:xfrm>
          <a:noFill/>
          <a:ln>
            <a:miter lim="800000"/>
            <a:headEnd/>
            <a:tailEnd/>
          </a:ln>
        </p:spPr>
        <p:txBody>
          <a:bodyPr vert="horz" wrap="square" lIns="91440" tIns="45720" rIns="91440" bIns="45720" numCol="1" anchor="t" anchorCtr="0" compatLnSpc="1">
            <a:prstTxWarp prst="textNoShape">
              <a:avLst/>
            </a:prstTxWarp>
          </a:bodyPr>
          <a:lstStyle/>
          <a:p>
            <a:pPr>
              <a:buClr>
                <a:schemeClr val="accent1">
                  <a:lumMod val="75000"/>
                </a:schemeClr>
              </a:buClr>
              <a:buFont typeface="Wingdings" pitchFamily="2" charset="2"/>
              <a:buChar char="v"/>
            </a:pPr>
            <a:r>
              <a:rPr lang="en-US" sz="1400" dirty="0">
                <a:latin typeface="Benguiat Bk BT" pitchFamily="18" charset="0"/>
              </a:rPr>
              <a:t>Various back issues of Pro Wrestling Illustrated Magazine</a:t>
            </a:r>
          </a:p>
          <a:p>
            <a:pPr>
              <a:buClr>
                <a:schemeClr val="accent1">
                  <a:lumMod val="75000"/>
                </a:schemeClr>
              </a:buClr>
              <a:buFont typeface="Wingdings" pitchFamily="2" charset="2"/>
              <a:buChar char="v"/>
            </a:pPr>
            <a:r>
              <a:rPr lang="en-US" sz="1400" dirty="0">
                <a:latin typeface="Benguiat Bk BT" pitchFamily="18" charset="0"/>
              </a:rPr>
              <a:t>Various back issues of The Wrestler Magazine</a:t>
            </a:r>
          </a:p>
          <a:p>
            <a:pPr>
              <a:buClr>
                <a:schemeClr val="accent1">
                  <a:lumMod val="75000"/>
                </a:schemeClr>
              </a:buClr>
              <a:buFont typeface="Wingdings" pitchFamily="2" charset="2"/>
              <a:buChar char="v"/>
            </a:pPr>
            <a:r>
              <a:rPr lang="en-US" sz="1400" dirty="0">
                <a:latin typeface="Benguiat Bk BT" pitchFamily="18" charset="0"/>
              </a:rPr>
              <a:t>Various back issues of Inside Wrestling Magazine</a:t>
            </a:r>
          </a:p>
          <a:p>
            <a:pPr>
              <a:buClr>
                <a:schemeClr val="accent1">
                  <a:lumMod val="75000"/>
                </a:schemeClr>
              </a:buClr>
              <a:buFont typeface="Wingdings" pitchFamily="2" charset="2"/>
              <a:buChar char="v"/>
            </a:pPr>
            <a:r>
              <a:rPr lang="en-US" sz="1400" dirty="0">
                <a:latin typeface="Benguiat Bk BT" pitchFamily="18" charset="0"/>
              </a:rPr>
              <a:t>Various back issues of Sports Review Wrestling Magazine</a:t>
            </a:r>
          </a:p>
          <a:p>
            <a:pPr>
              <a:buClr>
                <a:schemeClr val="accent1">
                  <a:lumMod val="75000"/>
                </a:schemeClr>
              </a:buClr>
              <a:buFont typeface="Wingdings" pitchFamily="2" charset="2"/>
              <a:buChar char="v"/>
            </a:pPr>
            <a:r>
              <a:rPr lang="en-US" sz="1400" dirty="0">
                <a:latin typeface="Benguiat Bk BT" pitchFamily="18" charset="0"/>
              </a:rPr>
              <a:t>Various back issues of Wrestle America Magazine</a:t>
            </a:r>
          </a:p>
          <a:p>
            <a:pPr>
              <a:buClr>
                <a:schemeClr val="accent1">
                  <a:lumMod val="75000"/>
                </a:schemeClr>
              </a:buClr>
              <a:buFont typeface="Wingdings" pitchFamily="2" charset="2"/>
              <a:buChar char="v"/>
            </a:pPr>
            <a:r>
              <a:rPr lang="en-US" sz="1400" dirty="0">
                <a:latin typeface="Benguiat Bk BT" pitchFamily="18" charset="0"/>
              </a:rPr>
              <a:t>Various back issues of Wrestling USA Magazine</a:t>
            </a:r>
          </a:p>
          <a:p>
            <a:pPr>
              <a:buClr>
                <a:schemeClr val="accent1">
                  <a:lumMod val="75000"/>
                </a:schemeClr>
              </a:buClr>
              <a:buFont typeface="Wingdings" pitchFamily="2" charset="2"/>
              <a:buChar char="v"/>
            </a:pPr>
            <a:r>
              <a:rPr lang="en-US" sz="1400" dirty="0">
                <a:latin typeface="Benguiat Bk BT" pitchFamily="18" charset="0"/>
              </a:rPr>
              <a:t>Various back issues of Wrestling Magazine</a:t>
            </a:r>
          </a:p>
          <a:p>
            <a:pPr>
              <a:buClr>
                <a:schemeClr val="accent1">
                  <a:lumMod val="75000"/>
                </a:schemeClr>
              </a:buClr>
              <a:buFont typeface="Wingdings" pitchFamily="2" charset="2"/>
              <a:buChar char="v"/>
            </a:pPr>
            <a:r>
              <a:rPr lang="en-US" sz="1400" dirty="0">
                <a:latin typeface="Benguiat Bk BT" pitchFamily="18" charset="0"/>
              </a:rPr>
              <a:t>Various back issues of Victory Sports Wrestling Magazine</a:t>
            </a:r>
          </a:p>
          <a:p>
            <a:pPr>
              <a:buClr>
                <a:schemeClr val="accent1">
                  <a:lumMod val="75000"/>
                </a:schemeClr>
              </a:buClr>
              <a:buFont typeface="Wingdings" pitchFamily="2" charset="2"/>
              <a:buChar char="v"/>
            </a:pPr>
            <a:r>
              <a:rPr lang="en-US" sz="1400" dirty="0">
                <a:latin typeface="Benguiat Bk BT" pitchFamily="18" charset="0"/>
              </a:rPr>
              <a:t>Various back issues of Wrestling Superstars Magazine</a:t>
            </a:r>
          </a:p>
          <a:p>
            <a:pPr>
              <a:buClr>
                <a:schemeClr val="accent1">
                  <a:lumMod val="75000"/>
                </a:schemeClr>
              </a:buClr>
              <a:buFont typeface="Wingdings" pitchFamily="2" charset="2"/>
              <a:buChar char="v"/>
            </a:pPr>
            <a:r>
              <a:rPr lang="en-US" sz="1400" dirty="0">
                <a:latin typeface="Benguiat Bk BT" pitchFamily="18" charset="0"/>
              </a:rPr>
              <a:t>PWI 500, Women of Wrestling, PWI Special Issues &amp; MORE!</a:t>
            </a:r>
          </a:p>
          <a:p>
            <a:pPr>
              <a:buClrTx/>
              <a:buFont typeface="Wingdings" pitchFamily="2" charset="2"/>
              <a:buChar char="v"/>
            </a:pPr>
            <a:endParaRPr lang="en-US" sz="1600" dirty="0">
              <a:latin typeface="Benguiat Bk BT" pitchFamily="18" charset="0"/>
            </a:endParaRPr>
          </a:p>
          <a:p>
            <a:pPr>
              <a:buClrTx/>
              <a:buFont typeface="Wingdings" pitchFamily="2" charset="2"/>
              <a:buChar char="v"/>
            </a:pPr>
            <a:endParaRPr lang="en-US" sz="1600" dirty="0">
              <a:latin typeface="Benguiat Bk BT" pitchFamily="18" charset="0"/>
            </a:endParaRPr>
          </a:p>
          <a:p>
            <a:pPr>
              <a:buClrTx/>
              <a:buFont typeface="Wingdings" pitchFamily="2" charset="2"/>
              <a:buChar char="v"/>
            </a:pPr>
            <a:endParaRPr lang="en-US" sz="1600" dirty="0">
              <a:latin typeface="Benguiat Bk BT" pitchFamily="18" charset="0"/>
            </a:endParaRPr>
          </a:p>
        </p:txBody>
      </p:sp>
      <p:sp>
        <p:nvSpPr>
          <p:cNvPr id="55300" name="TextBox 5"/>
          <p:cNvSpPr txBox="1">
            <a:spLocks noChangeArrowheads="1"/>
          </p:cNvSpPr>
          <p:nvPr/>
        </p:nvSpPr>
        <p:spPr bwMode="auto">
          <a:xfrm>
            <a:off x="8610600" y="6550025"/>
            <a:ext cx="400050" cy="307975"/>
          </a:xfrm>
          <a:prstGeom prst="rect">
            <a:avLst/>
          </a:prstGeom>
          <a:noFill/>
          <a:ln w="9525">
            <a:noFill/>
            <a:miter lim="800000"/>
            <a:headEnd/>
            <a:tailEnd/>
          </a:ln>
        </p:spPr>
        <p:txBody>
          <a:bodyPr wrap="none">
            <a:spAutoFit/>
          </a:bodyPr>
          <a:lstStyle/>
          <a:p>
            <a:pPr eaLnBrk="0" hangingPunct="0"/>
            <a:fld id="{FF6EE673-BE4E-42C9-BBE1-388614AAE13C}" type="slidenum">
              <a:rPr lang="en-US" sz="1400">
                <a:latin typeface="Benguiat Bk BT" pitchFamily="18" charset="0"/>
              </a:rPr>
              <a:pPr eaLnBrk="0" hangingPunct="0"/>
              <a:t>138</a:t>
            </a:fld>
            <a:endParaRPr lang="en-US" sz="1400" dirty="0">
              <a:latin typeface="Benguiat Bk BT" pitchFamily="18" charset="0"/>
            </a:endParaRPr>
          </a:p>
        </p:txBody>
      </p:sp>
      <p:pic>
        <p:nvPicPr>
          <p:cNvPr id="55301" name="Picture 6" descr="Wrestling Main Event October_1983_harley_race.jpg"/>
          <p:cNvPicPr>
            <a:picLocks noChangeAspect="1"/>
          </p:cNvPicPr>
          <p:nvPr/>
        </p:nvPicPr>
        <p:blipFill>
          <a:blip r:embed="rId3" cstate="print"/>
          <a:srcRect/>
          <a:stretch>
            <a:fillRect/>
          </a:stretch>
        </p:blipFill>
        <p:spPr bwMode="auto">
          <a:xfrm>
            <a:off x="0" y="0"/>
            <a:ext cx="2286000" cy="1524000"/>
          </a:xfrm>
          <a:prstGeom prst="rect">
            <a:avLst/>
          </a:prstGeom>
          <a:noFill/>
          <a:ln w="9525">
            <a:noFill/>
            <a:miter lim="800000"/>
            <a:headEnd/>
            <a:tailEnd/>
          </a:ln>
        </p:spPr>
      </p:pic>
      <p:sp>
        <p:nvSpPr>
          <p:cNvPr id="6" name="TextBox 5"/>
          <p:cNvSpPr txBox="1"/>
          <p:nvPr/>
        </p:nvSpPr>
        <p:spPr>
          <a:xfrm>
            <a:off x="1905000" y="1981200"/>
            <a:ext cx="5029199" cy="338554"/>
          </a:xfrm>
          <a:prstGeom prst="rect">
            <a:avLst/>
          </a:prstGeom>
          <a:noFill/>
        </p:spPr>
        <p:txBody>
          <a:bodyPr wrap="square" rtlCol="0">
            <a:spAutoFit/>
          </a:bodyPr>
          <a:lstStyle/>
          <a:p>
            <a:r>
              <a:rPr lang="en-US" sz="1600" u="sng" dirty="0">
                <a:latin typeface="Benguiat Bk BT" pitchFamily="18" charset="0"/>
              </a:rPr>
              <a:t>Pro Wrestling Illustrated family of magazines:</a:t>
            </a:r>
            <a:endParaRPr lang="en-GB" sz="2000" dirty="0"/>
          </a:p>
        </p:txBody>
      </p:sp>
      <p:sp>
        <p:nvSpPr>
          <p:cNvPr id="9" name="TextBox 8"/>
          <p:cNvSpPr txBox="1"/>
          <p:nvPr/>
        </p:nvSpPr>
        <p:spPr>
          <a:xfrm>
            <a:off x="1524000" y="5943600"/>
            <a:ext cx="5591595" cy="461665"/>
          </a:xfrm>
          <a:prstGeom prst="rect">
            <a:avLst/>
          </a:prstGeom>
          <a:noFill/>
        </p:spPr>
        <p:txBody>
          <a:bodyPr wrap="none" rtlCol="0">
            <a:spAutoFit/>
          </a:bodyPr>
          <a:lstStyle/>
          <a:p>
            <a:r>
              <a:rPr lang="en-GB" dirty="0">
                <a:solidFill>
                  <a:schemeClr val="accent1">
                    <a:lumMod val="75000"/>
                  </a:schemeClr>
                </a:solidFill>
                <a:latin typeface="Staccato222 BT" pitchFamily="66" charset="0"/>
              </a:rPr>
              <a:t>Magazines available by special order!  See page 188</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267200" y="381000"/>
            <a:ext cx="39624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Wrestling Etc.</a:t>
            </a:r>
            <a:br>
              <a:rPr lang="en-US" dirty="0">
                <a:latin typeface="Staccato222 BT" pitchFamily="66" charset="0"/>
              </a:rPr>
            </a:br>
            <a:endParaRPr lang="en-US" dirty="0">
              <a:latin typeface="Staccato222 BT" pitchFamily="66" charset="0"/>
            </a:endParaRPr>
          </a:p>
        </p:txBody>
      </p:sp>
      <p:sp>
        <p:nvSpPr>
          <p:cNvPr id="58371" name="Rectangle 3"/>
          <p:cNvSpPr>
            <a:spLocks noGrp="1" noChangeArrowheads="1"/>
          </p:cNvSpPr>
          <p:nvPr>
            <p:ph type="body" sz="half" idx="1"/>
          </p:nvPr>
        </p:nvSpPr>
        <p:spPr bwMode="auto">
          <a:xfrm>
            <a:off x="228600" y="2362200"/>
            <a:ext cx="3733800" cy="2514600"/>
          </a:xfrm>
          <a:noFill/>
          <a:ln>
            <a:miter lim="800000"/>
            <a:headEnd/>
            <a:tailEnd/>
          </a:ln>
        </p:spPr>
        <p:txBody>
          <a:bodyPr vert="horz" wrap="square" lIns="91440" tIns="45720" rIns="91440" bIns="45720" numCol="1" anchor="t" anchorCtr="0" compatLnSpc="1">
            <a:prstTxWarp prst="textNoShape">
              <a:avLst/>
            </a:prstTxWarp>
          </a:bodyPr>
          <a:lstStyle/>
          <a:p>
            <a:pPr>
              <a:lnSpc>
                <a:spcPct val="60000"/>
              </a:lnSpc>
              <a:buClr>
                <a:schemeClr val="tx1"/>
              </a:buClr>
              <a:buFontTx/>
              <a:buNone/>
            </a:pPr>
            <a:endParaRPr lang="en-US" sz="1000" dirty="0">
              <a:latin typeface="Benguiat Bk BT" pitchFamily="18" charset="0"/>
            </a:endParaRPr>
          </a:p>
          <a:p>
            <a:pPr>
              <a:lnSpc>
                <a:spcPct val="90000"/>
              </a:lnSpc>
              <a:buFontTx/>
              <a:buNone/>
            </a:pPr>
            <a:r>
              <a:rPr lang="en-US" sz="1600" i="1" u="sng" dirty="0">
                <a:latin typeface="Benguiat Bk BT" pitchFamily="18" charset="0"/>
              </a:rPr>
              <a:t>Magazines</a:t>
            </a:r>
          </a:p>
          <a:p>
            <a:pPr>
              <a:lnSpc>
                <a:spcPct val="90000"/>
              </a:lnSpc>
              <a:buFontTx/>
              <a:buNone/>
            </a:pPr>
            <a:r>
              <a:rPr lang="en-US" sz="1400" dirty="0">
                <a:latin typeface="Benguiat Bk BT" pitchFamily="18" charset="0"/>
              </a:rPr>
              <a:t>Claw Hold! Vol. 1-2</a:t>
            </a:r>
            <a:endParaRPr lang="en-US" sz="1400" i="1" u="sng" dirty="0">
              <a:latin typeface="Benguiat Bk BT" pitchFamily="18" charset="0"/>
            </a:endParaRPr>
          </a:p>
          <a:p>
            <a:pPr>
              <a:lnSpc>
                <a:spcPct val="60000"/>
              </a:lnSpc>
              <a:buClr>
                <a:schemeClr val="tx1"/>
              </a:buClr>
              <a:buFontTx/>
              <a:buNone/>
            </a:pPr>
            <a:endParaRPr lang="en-US" sz="1000" i="1" u="sng" dirty="0">
              <a:latin typeface="Benguiat Bk BT" pitchFamily="18" charset="0"/>
            </a:endParaRPr>
          </a:p>
          <a:p>
            <a:pPr>
              <a:lnSpc>
                <a:spcPct val="90000"/>
              </a:lnSpc>
              <a:buClr>
                <a:schemeClr val="tx1"/>
              </a:buClr>
              <a:buFontTx/>
              <a:buNone/>
            </a:pPr>
            <a:r>
              <a:rPr lang="en-US" sz="1600" i="1" u="sng" dirty="0">
                <a:latin typeface="Benguiat Bk BT" pitchFamily="18" charset="0"/>
              </a:rPr>
              <a:t>MMA</a:t>
            </a:r>
          </a:p>
          <a:p>
            <a:pPr>
              <a:lnSpc>
                <a:spcPct val="90000"/>
              </a:lnSpc>
              <a:spcAft>
                <a:spcPts val="300"/>
              </a:spcAft>
              <a:buClr>
                <a:schemeClr val="tx1"/>
              </a:buClr>
              <a:buFontTx/>
              <a:buNone/>
            </a:pPr>
            <a:r>
              <a:rPr lang="en-US" sz="1400" dirty="0">
                <a:latin typeface="Benguiat Bk BT" pitchFamily="18" charset="0"/>
              </a:rPr>
              <a:t>Extreme Fighting (w/Mr. T)</a:t>
            </a:r>
          </a:p>
          <a:p>
            <a:pPr>
              <a:lnSpc>
                <a:spcPct val="90000"/>
              </a:lnSpc>
              <a:spcAft>
                <a:spcPts val="300"/>
              </a:spcAft>
              <a:buClr>
                <a:schemeClr val="tx1"/>
              </a:buClr>
              <a:buFontTx/>
              <a:buNone/>
            </a:pPr>
            <a:r>
              <a:rPr lang="en-US" sz="1400" dirty="0">
                <a:latin typeface="Benguiat Bk BT" pitchFamily="18" charset="0"/>
              </a:rPr>
              <a:t>International Fight League</a:t>
            </a:r>
          </a:p>
          <a:p>
            <a:pPr>
              <a:lnSpc>
                <a:spcPct val="90000"/>
              </a:lnSpc>
              <a:spcAft>
                <a:spcPts val="300"/>
              </a:spcAft>
              <a:buClr>
                <a:schemeClr val="tx1"/>
              </a:buClr>
              <a:buFontTx/>
              <a:buNone/>
            </a:pPr>
            <a:r>
              <a:rPr lang="en-US" sz="1400" dirty="0">
                <a:latin typeface="Benguiat Bk BT" pitchFamily="18" charset="0"/>
              </a:rPr>
              <a:t>Elite Xtreme Combat</a:t>
            </a:r>
          </a:p>
          <a:p>
            <a:pPr>
              <a:lnSpc>
                <a:spcPct val="90000"/>
              </a:lnSpc>
              <a:spcAft>
                <a:spcPts val="300"/>
              </a:spcAft>
              <a:buClr>
                <a:schemeClr val="tx1"/>
              </a:buClr>
              <a:buFontTx/>
              <a:buNone/>
            </a:pPr>
            <a:r>
              <a:rPr lang="en-US" sz="1400" dirty="0">
                <a:latin typeface="Benguiat Bk BT" pitchFamily="18" charset="0"/>
              </a:rPr>
              <a:t>World Extreme Cagefighting</a:t>
            </a:r>
          </a:p>
          <a:p>
            <a:pPr>
              <a:lnSpc>
                <a:spcPct val="90000"/>
              </a:lnSpc>
              <a:spcAft>
                <a:spcPts val="300"/>
              </a:spcAft>
              <a:buClr>
                <a:schemeClr val="tx1"/>
              </a:buClr>
              <a:buFontTx/>
              <a:buNone/>
            </a:pPr>
            <a:r>
              <a:rPr lang="en-US" sz="1400" dirty="0">
                <a:latin typeface="Benguiat Bk BT" pitchFamily="18" charset="0"/>
              </a:rPr>
              <a:t>World Combat League</a:t>
            </a:r>
          </a:p>
        </p:txBody>
      </p:sp>
      <p:sp>
        <p:nvSpPr>
          <p:cNvPr id="58372" name="Rectangle 4"/>
          <p:cNvSpPr>
            <a:spLocks noGrp="1" noChangeArrowheads="1"/>
          </p:cNvSpPr>
          <p:nvPr>
            <p:ph type="body" sz="half" idx="2"/>
          </p:nvPr>
        </p:nvSpPr>
        <p:spPr bwMode="auto">
          <a:xfrm>
            <a:off x="4419600" y="1981200"/>
            <a:ext cx="4419600" cy="34290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r>
              <a:rPr lang="en-US" sz="1600" i="1" u="sng" dirty="0">
                <a:latin typeface="Benguiat Bk BT" pitchFamily="18" charset="0"/>
              </a:rPr>
              <a:t>Special Order</a:t>
            </a:r>
          </a:p>
          <a:p>
            <a:pPr>
              <a:lnSpc>
                <a:spcPct val="80000"/>
              </a:lnSpc>
              <a:buFontTx/>
              <a:buNone/>
            </a:pPr>
            <a:endParaRPr lang="en-US" sz="500" i="1" u="sng" dirty="0">
              <a:latin typeface="Benguiat Bk BT" pitchFamily="18" charset="0"/>
            </a:endParaRPr>
          </a:p>
          <a:p>
            <a:pPr>
              <a:lnSpc>
                <a:spcPct val="80000"/>
              </a:lnSpc>
              <a:spcAft>
                <a:spcPts val="300"/>
              </a:spcAft>
              <a:buClr>
                <a:schemeClr val="accent1">
                  <a:lumMod val="75000"/>
                </a:schemeClr>
              </a:buClr>
            </a:pPr>
            <a:endParaRPr lang="en-US" sz="1400" dirty="0">
              <a:latin typeface="Benguiat Bk BT" pitchFamily="18" charset="0"/>
            </a:endParaRPr>
          </a:p>
          <a:p>
            <a:pPr>
              <a:lnSpc>
                <a:spcPct val="80000"/>
              </a:lnSpc>
              <a:spcAft>
                <a:spcPts val="300"/>
              </a:spcAft>
              <a:buClr>
                <a:schemeClr val="accent1">
                  <a:lumMod val="75000"/>
                </a:schemeClr>
              </a:buClr>
            </a:pPr>
            <a:r>
              <a:rPr lang="en-US" sz="1400" dirty="0">
                <a:latin typeface="Benguiat Bk BT" pitchFamily="18" charset="0"/>
              </a:rPr>
              <a:t>Independent Promotions!</a:t>
            </a:r>
          </a:p>
          <a:p>
            <a:pPr>
              <a:lnSpc>
                <a:spcPct val="90000"/>
              </a:lnSpc>
              <a:spcAft>
                <a:spcPts val="300"/>
              </a:spcAft>
              <a:buClr>
                <a:schemeClr val="accent1">
                  <a:lumMod val="75000"/>
                </a:schemeClr>
              </a:buClr>
            </a:pPr>
            <a:r>
              <a:rPr lang="en-US" sz="1400" dirty="0">
                <a:latin typeface="Benguiat Bk BT" pitchFamily="18" charset="0"/>
              </a:rPr>
              <a:t>ECW white box!</a:t>
            </a:r>
          </a:p>
          <a:p>
            <a:pPr>
              <a:lnSpc>
                <a:spcPct val="90000"/>
              </a:lnSpc>
              <a:spcAft>
                <a:spcPts val="300"/>
              </a:spcAft>
              <a:buClr>
                <a:schemeClr val="accent1">
                  <a:lumMod val="75000"/>
                </a:schemeClr>
              </a:buClr>
            </a:pPr>
            <a:r>
              <a:rPr lang="en-US" sz="1400" dirty="0">
                <a:latin typeface="Benguiat Bk BT" pitchFamily="18" charset="0"/>
              </a:rPr>
              <a:t>Lucha Libre!</a:t>
            </a:r>
          </a:p>
          <a:p>
            <a:pPr>
              <a:lnSpc>
                <a:spcPct val="90000"/>
              </a:lnSpc>
              <a:spcAft>
                <a:spcPts val="300"/>
              </a:spcAft>
              <a:buClr>
                <a:schemeClr val="accent1">
                  <a:lumMod val="75000"/>
                </a:schemeClr>
              </a:buClr>
            </a:pPr>
            <a:r>
              <a:rPr lang="en-US" sz="1400" dirty="0">
                <a:latin typeface="Benguiat Bk BT" pitchFamily="18" charset="0"/>
              </a:rPr>
              <a:t>American Wrestling Association!</a:t>
            </a:r>
          </a:p>
          <a:p>
            <a:pPr>
              <a:lnSpc>
                <a:spcPct val="90000"/>
              </a:lnSpc>
              <a:spcAft>
                <a:spcPts val="300"/>
              </a:spcAft>
              <a:buClr>
                <a:schemeClr val="accent1">
                  <a:lumMod val="75000"/>
                </a:schemeClr>
              </a:buClr>
            </a:pPr>
            <a:r>
              <a:rPr lang="en-US" sz="1400" dirty="0">
                <a:latin typeface="Benguiat Bk BT" pitchFamily="18" charset="0"/>
              </a:rPr>
              <a:t>World Class Championship Wrestling!</a:t>
            </a:r>
          </a:p>
          <a:p>
            <a:pPr>
              <a:lnSpc>
                <a:spcPct val="90000"/>
              </a:lnSpc>
              <a:spcAft>
                <a:spcPts val="300"/>
              </a:spcAft>
              <a:buClr>
                <a:schemeClr val="accent1">
                  <a:lumMod val="75000"/>
                </a:schemeClr>
              </a:buClr>
            </a:pPr>
            <a:r>
              <a:rPr lang="en-US" sz="1400" dirty="0">
                <a:latin typeface="Benguiat Bk BT" pitchFamily="18" charset="0"/>
              </a:rPr>
              <a:t>Japan!</a:t>
            </a:r>
          </a:p>
          <a:p>
            <a:pPr>
              <a:lnSpc>
                <a:spcPct val="90000"/>
              </a:lnSpc>
              <a:spcAft>
                <a:spcPts val="300"/>
              </a:spcAft>
              <a:buClr>
                <a:schemeClr val="accent1">
                  <a:lumMod val="75000"/>
                </a:schemeClr>
              </a:buClr>
            </a:pPr>
            <a:r>
              <a:rPr lang="en-US" sz="1400" dirty="0">
                <a:latin typeface="Benguiat Bk BT" pitchFamily="18" charset="0"/>
              </a:rPr>
              <a:t>Womens!</a:t>
            </a:r>
          </a:p>
          <a:p>
            <a:pPr>
              <a:lnSpc>
                <a:spcPct val="90000"/>
              </a:lnSpc>
              <a:spcAft>
                <a:spcPts val="300"/>
              </a:spcAft>
              <a:buClr>
                <a:schemeClr val="accent1">
                  <a:lumMod val="75000"/>
                </a:schemeClr>
              </a:buClr>
            </a:pPr>
            <a:r>
              <a:rPr lang="en-US" sz="1400" dirty="0">
                <a:latin typeface="Benguiat Bk BT" pitchFamily="18" charset="0"/>
              </a:rPr>
              <a:t>Mud Wrestling!</a:t>
            </a:r>
          </a:p>
          <a:p>
            <a:pPr>
              <a:lnSpc>
                <a:spcPct val="90000"/>
              </a:lnSpc>
              <a:spcAft>
                <a:spcPts val="300"/>
              </a:spcAft>
              <a:buClr>
                <a:schemeClr val="accent1">
                  <a:lumMod val="75000"/>
                </a:schemeClr>
              </a:buClr>
            </a:pPr>
            <a:r>
              <a:rPr lang="en-US" sz="1400" dirty="0">
                <a:latin typeface="Benguiat Bk BT" pitchFamily="18" charset="0"/>
              </a:rPr>
              <a:t>Masks!</a:t>
            </a:r>
          </a:p>
          <a:p>
            <a:pPr>
              <a:lnSpc>
                <a:spcPct val="90000"/>
              </a:lnSpc>
              <a:spcAft>
                <a:spcPts val="300"/>
              </a:spcAft>
              <a:buClr>
                <a:schemeClr val="accent1">
                  <a:lumMod val="75000"/>
                </a:schemeClr>
              </a:buClr>
            </a:pPr>
            <a:r>
              <a:rPr lang="en-US" sz="1400" dirty="0">
                <a:latin typeface="Benguiat Bk BT" pitchFamily="18" charset="0"/>
              </a:rPr>
              <a:t>MMA!</a:t>
            </a:r>
          </a:p>
        </p:txBody>
      </p:sp>
      <p:pic>
        <p:nvPicPr>
          <p:cNvPr id="58373" name="Picture 6" descr="ring"/>
          <p:cNvPicPr>
            <a:picLocks noChangeAspect="1" noChangeArrowheads="1"/>
          </p:cNvPicPr>
          <p:nvPr/>
        </p:nvPicPr>
        <p:blipFill>
          <a:blip r:embed="rId3" cstate="print"/>
          <a:srcRect/>
          <a:stretch>
            <a:fillRect/>
          </a:stretch>
        </p:blipFill>
        <p:spPr bwMode="auto">
          <a:xfrm>
            <a:off x="0" y="0"/>
            <a:ext cx="2057400" cy="1543050"/>
          </a:xfrm>
          <a:prstGeom prst="rect">
            <a:avLst/>
          </a:prstGeom>
          <a:noFill/>
          <a:ln w="9525">
            <a:noFill/>
            <a:miter lim="800000"/>
            <a:headEnd/>
            <a:tailEnd/>
          </a:ln>
        </p:spPr>
      </p:pic>
      <p:sp>
        <p:nvSpPr>
          <p:cNvPr id="58374" name="TextBox 5"/>
          <p:cNvSpPr txBox="1">
            <a:spLocks noChangeArrowheads="1"/>
          </p:cNvSpPr>
          <p:nvPr/>
        </p:nvSpPr>
        <p:spPr bwMode="auto">
          <a:xfrm>
            <a:off x="8639175" y="6550025"/>
            <a:ext cx="400050" cy="307975"/>
          </a:xfrm>
          <a:prstGeom prst="rect">
            <a:avLst/>
          </a:prstGeom>
          <a:noFill/>
          <a:ln w="9525">
            <a:noFill/>
            <a:miter lim="800000"/>
            <a:headEnd/>
            <a:tailEnd/>
          </a:ln>
        </p:spPr>
        <p:txBody>
          <a:bodyPr wrap="none">
            <a:spAutoFit/>
          </a:bodyPr>
          <a:lstStyle/>
          <a:p>
            <a:pPr eaLnBrk="0" hangingPunct="0"/>
            <a:fld id="{F0D32C9C-25AD-41C1-8569-05EEE7C50BB4}" type="slidenum">
              <a:rPr lang="en-US" sz="1400">
                <a:latin typeface="Benguiat Bk BT" pitchFamily="18" charset="0"/>
              </a:rPr>
              <a:pPr eaLnBrk="0" hangingPunct="0"/>
              <a:t>139</a:t>
            </a:fld>
            <a:endParaRPr lang="en-US" sz="1400" dirty="0">
              <a:latin typeface="Benguiat Bk BT" pitchFamily="18" charset="0"/>
            </a:endParaRPr>
          </a:p>
        </p:txBody>
      </p:sp>
      <p:sp>
        <p:nvSpPr>
          <p:cNvPr id="2" name="TextBox 1"/>
          <p:cNvSpPr txBox="1"/>
          <p:nvPr/>
        </p:nvSpPr>
        <p:spPr>
          <a:xfrm>
            <a:off x="990600" y="6242347"/>
            <a:ext cx="6553200" cy="461665"/>
          </a:xfrm>
          <a:prstGeom prst="rect">
            <a:avLst/>
          </a:prstGeom>
          <a:noFill/>
        </p:spPr>
        <p:txBody>
          <a:bodyPr wrap="square" rtlCol="0">
            <a:spAutoFit/>
          </a:bodyPr>
          <a:lstStyle/>
          <a:p>
            <a:pPr algn="ctr"/>
            <a:r>
              <a:rPr lang="en-US" dirty="0">
                <a:solidFill>
                  <a:schemeClr val="accent1">
                    <a:lumMod val="75000"/>
                  </a:schemeClr>
                </a:solidFill>
                <a:latin typeface="Staccato222 BT" pitchFamily="66" charset="0"/>
              </a:rPr>
              <a:t>Claw Hold! magazines are in limited quantities!</a:t>
            </a:r>
            <a:endParaRPr lang="en-GB" dirty="0">
              <a:solidFill>
                <a:schemeClr val="accent1">
                  <a:lumMod val="75000"/>
                </a:schemeClr>
              </a:solidFill>
              <a:latin typeface="Staccato222 BT" panose="03090702030407020403"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190500" y="1853242"/>
            <a:ext cx="4038600" cy="3709358"/>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spcAft>
                <a:spcPts val="300"/>
              </a:spcAft>
              <a:buNone/>
            </a:pPr>
            <a:r>
              <a:rPr lang="en-US" sz="1200" dirty="0">
                <a:latin typeface="Benguiat Bk BT" pitchFamily="18" charset="0"/>
              </a:rPr>
              <a:t>WWE Hall of Fame Induction Ceremony 2004</a:t>
            </a:r>
          </a:p>
          <a:p>
            <a:pPr>
              <a:spcBef>
                <a:spcPts val="336"/>
              </a:spcBef>
              <a:spcAft>
                <a:spcPts val="300"/>
              </a:spcAft>
              <a:buClr>
                <a:srgbClr val="FFCC66"/>
              </a:buClr>
              <a:buNone/>
            </a:pPr>
            <a:r>
              <a:rPr lang="en-US" sz="1200" dirty="0">
                <a:latin typeface="Benguiat Bk BT" pitchFamily="18" charset="0"/>
              </a:rPr>
              <a:t>Wham Bam Bodyslam</a:t>
            </a:r>
          </a:p>
          <a:p>
            <a:pPr>
              <a:spcBef>
                <a:spcPts val="336"/>
              </a:spcBef>
              <a:spcAft>
                <a:spcPts val="300"/>
              </a:spcAft>
              <a:buClr>
                <a:srgbClr val="FFCC66"/>
              </a:buClr>
              <a:buNone/>
            </a:pPr>
            <a:r>
              <a:rPr lang="en-US" sz="1200" dirty="0">
                <a:latin typeface="Benguiat Bk BT" pitchFamily="18" charset="0"/>
              </a:rPr>
              <a:t>Free For All</a:t>
            </a:r>
          </a:p>
          <a:p>
            <a:pPr>
              <a:spcBef>
                <a:spcPts val="336"/>
              </a:spcBef>
              <a:spcAft>
                <a:spcPts val="300"/>
              </a:spcAft>
              <a:buClr>
                <a:srgbClr val="FFCC66"/>
              </a:buClr>
              <a:buNone/>
            </a:pPr>
            <a:r>
              <a:rPr lang="en-GB" sz="1200" dirty="0">
                <a:latin typeface="Benguiat Bk BT" pitchFamily="18" charset="0"/>
              </a:rPr>
              <a:t>The Best Pay Per View Matches of the Year 2009-2010</a:t>
            </a:r>
            <a:endParaRPr lang="en-US" sz="1200" dirty="0">
              <a:latin typeface="Benguiat Bk BT" pitchFamily="18" charset="0"/>
            </a:endParaRPr>
          </a:p>
          <a:p>
            <a:pPr>
              <a:spcBef>
                <a:spcPts val="336"/>
              </a:spcBef>
              <a:spcAft>
                <a:spcPts val="300"/>
              </a:spcAft>
              <a:buClr>
                <a:srgbClr val="FFCC66"/>
              </a:buClr>
              <a:buNone/>
            </a:pPr>
            <a:r>
              <a:rPr lang="en-GB" sz="1200" dirty="0">
                <a:latin typeface="Benguiat Bk BT" pitchFamily="18" charset="0"/>
              </a:rPr>
              <a:t>Best Pay-Per-View Matches of 2011 </a:t>
            </a:r>
          </a:p>
          <a:p>
            <a:pPr>
              <a:spcBef>
                <a:spcPts val="336"/>
              </a:spcBef>
              <a:spcAft>
                <a:spcPts val="300"/>
              </a:spcAft>
              <a:buClr>
                <a:srgbClr val="FFCC66"/>
              </a:buClr>
              <a:buNone/>
            </a:pPr>
            <a:r>
              <a:rPr lang="en-GB" sz="1200" dirty="0">
                <a:latin typeface="Benguiat Bk BT" pitchFamily="18" charset="0"/>
              </a:rPr>
              <a:t>Best Pay-Per-View Matches of 2012</a:t>
            </a:r>
            <a:r>
              <a:rPr lang="en-GB" sz="1200" baseline="30000" dirty="0">
                <a:latin typeface="Benguiat Bk BT" pitchFamily="18" charset="0"/>
              </a:rPr>
              <a:t>#</a:t>
            </a:r>
            <a:r>
              <a:rPr lang="en-GB" sz="1200" dirty="0">
                <a:latin typeface="Benguiat Bk BT" pitchFamily="18" charset="0"/>
              </a:rPr>
              <a:t> </a:t>
            </a:r>
          </a:p>
          <a:p>
            <a:pPr>
              <a:spcBef>
                <a:spcPts val="336"/>
              </a:spcBef>
              <a:spcAft>
                <a:spcPts val="300"/>
              </a:spcAft>
              <a:buClr>
                <a:srgbClr val="FFCC66"/>
              </a:buClr>
              <a:buNone/>
            </a:pPr>
            <a:r>
              <a:rPr lang="en-GB" sz="1200" dirty="0">
                <a:latin typeface="Benguiat Bk BT" pitchFamily="18" charset="0"/>
              </a:rPr>
              <a:t>Best Pay-Per-View Matches of 2017 </a:t>
            </a:r>
          </a:p>
          <a:p>
            <a:pPr>
              <a:spcBef>
                <a:spcPts val="336"/>
              </a:spcBef>
              <a:spcAft>
                <a:spcPts val="300"/>
              </a:spcAft>
              <a:buClr>
                <a:srgbClr val="FFCC66"/>
              </a:buClr>
              <a:buNone/>
            </a:pPr>
            <a:r>
              <a:rPr lang="en-US" sz="1200" dirty="0">
                <a:latin typeface="Benguiat Bk BT" pitchFamily="18" charset="0"/>
              </a:rPr>
              <a:t>Fully Loaded 1998-2000</a:t>
            </a:r>
          </a:p>
          <a:p>
            <a:pPr>
              <a:spcBef>
                <a:spcPts val="336"/>
              </a:spcBef>
              <a:spcAft>
                <a:spcPts val="300"/>
              </a:spcAft>
              <a:buClr>
                <a:srgbClr val="FFCC66"/>
              </a:buClr>
              <a:buNone/>
            </a:pPr>
            <a:r>
              <a:rPr lang="en-US" sz="1200" dirty="0">
                <a:latin typeface="Benguiat Bk BT" pitchFamily="18" charset="0"/>
              </a:rPr>
              <a:t>Over the Limit 2010-2012</a:t>
            </a:r>
          </a:p>
          <a:p>
            <a:pPr>
              <a:spcBef>
                <a:spcPts val="336"/>
              </a:spcBef>
              <a:spcAft>
                <a:spcPts val="300"/>
              </a:spcAft>
              <a:buClr>
                <a:srgbClr val="FFCC66"/>
              </a:buClr>
              <a:buNone/>
            </a:pPr>
            <a:r>
              <a:rPr lang="en-US" sz="1200" dirty="0">
                <a:latin typeface="Benguiat Bk BT" pitchFamily="18" charset="0"/>
              </a:rPr>
              <a:t>TLC: Tables, Ladders &amp; Chairs 2009-2021</a:t>
            </a:r>
          </a:p>
          <a:p>
            <a:pPr>
              <a:spcBef>
                <a:spcPts val="336"/>
              </a:spcBef>
              <a:spcAft>
                <a:spcPts val="300"/>
              </a:spcAft>
              <a:buClr>
                <a:srgbClr val="FFCC66"/>
              </a:buClr>
              <a:buNone/>
            </a:pPr>
            <a:r>
              <a:rPr lang="en-GB" sz="1200" dirty="0">
                <a:latin typeface="Benguiat Bk BT" pitchFamily="18" charset="0"/>
              </a:rPr>
              <a:t>Extreme Rules 2008-2009, 2014-2021</a:t>
            </a:r>
          </a:p>
          <a:p>
            <a:pPr>
              <a:spcBef>
                <a:spcPts val="336"/>
              </a:spcBef>
              <a:spcAft>
                <a:spcPts val="300"/>
              </a:spcAft>
              <a:buClr>
                <a:srgbClr val="FFCC66"/>
              </a:buClr>
              <a:buNone/>
            </a:pPr>
            <a:r>
              <a:rPr lang="en-GB" sz="1200" dirty="0">
                <a:latin typeface="Benguiat Bk BT" pitchFamily="18" charset="0"/>
              </a:rPr>
              <a:t>Taboo Tuesday 2004-2005</a:t>
            </a:r>
          </a:p>
          <a:p>
            <a:pPr>
              <a:spcBef>
                <a:spcPts val="336"/>
              </a:spcBef>
              <a:spcAft>
                <a:spcPts val="300"/>
              </a:spcAft>
              <a:buClr>
                <a:srgbClr val="FFCC66"/>
              </a:buClr>
              <a:buNone/>
            </a:pPr>
            <a:r>
              <a:rPr lang="en-GB" sz="1200" dirty="0">
                <a:latin typeface="Benguiat Bk BT" pitchFamily="18" charset="0"/>
              </a:rPr>
              <a:t>Stomping Grounds 2019</a:t>
            </a:r>
            <a:endParaRPr lang="en-US" sz="1200" dirty="0">
              <a:latin typeface="Benguiat Bk BT" pitchFamily="18" charset="0"/>
            </a:endParaRPr>
          </a:p>
        </p:txBody>
      </p:sp>
      <p:sp>
        <p:nvSpPr>
          <p:cNvPr id="7172" name="Rectangle 4"/>
          <p:cNvSpPr>
            <a:spLocks noGrp="1" noChangeArrowheads="1"/>
          </p:cNvSpPr>
          <p:nvPr>
            <p:ph type="body" sz="half" idx="2"/>
          </p:nvPr>
        </p:nvSpPr>
        <p:spPr bwMode="auto">
          <a:xfrm>
            <a:off x="4343400" y="1828800"/>
            <a:ext cx="4495800" cy="3733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spcAft>
                <a:spcPts val="300"/>
              </a:spcAft>
              <a:buFontTx/>
              <a:buNone/>
            </a:pPr>
            <a:r>
              <a:rPr lang="en-US" sz="1200" dirty="0">
                <a:latin typeface="Benguiat Bk BT" pitchFamily="18" charset="0"/>
              </a:rPr>
              <a:t>Inside The World Wrestling Federation</a:t>
            </a:r>
          </a:p>
          <a:p>
            <a:pPr>
              <a:spcAft>
                <a:spcPts val="300"/>
              </a:spcAft>
              <a:buNone/>
            </a:pPr>
            <a:r>
              <a:rPr lang="en-US" sz="1200" dirty="0">
                <a:latin typeface="Benguiat Bk BT" pitchFamily="18" charset="0"/>
              </a:rPr>
              <a:t>WWF Hottest Matches</a:t>
            </a:r>
          </a:p>
          <a:p>
            <a:pPr>
              <a:spcAft>
                <a:spcPts val="300"/>
              </a:spcAft>
              <a:buFontTx/>
              <a:buNone/>
            </a:pPr>
            <a:r>
              <a:rPr lang="en-US" sz="1200" dirty="0">
                <a:latin typeface="Benguiat Bk BT" pitchFamily="18" charset="0"/>
              </a:rPr>
              <a:t>Bashed In The USA</a:t>
            </a:r>
          </a:p>
          <a:p>
            <a:pPr>
              <a:spcAft>
                <a:spcPts val="300"/>
              </a:spcAft>
              <a:buNone/>
            </a:pPr>
            <a:r>
              <a:rPr lang="en-US" sz="1200" dirty="0">
                <a:latin typeface="Benguiat Bk BT" pitchFamily="18" charset="0"/>
              </a:rPr>
              <a:t>Most Amazing Matches</a:t>
            </a:r>
          </a:p>
          <a:p>
            <a:pPr>
              <a:spcAft>
                <a:spcPts val="300"/>
              </a:spcAft>
              <a:buFontTx/>
              <a:buNone/>
            </a:pPr>
            <a:r>
              <a:rPr lang="en-US" sz="1200" dirty="0">
                <a:latin typeface="Benguiat Bk BT" pitchFamily="18" charset="0"/>
              </a:rPr>
              <a:t>Breaking Point 2008-2009</a:t>
            </a:r>
          </a:p>
          <a:p>
            <a:pPr>
              <a:spcAft>
                <a:spcPts val="300"/>
              </a:spcAft>
              <a:buNone/>
            </a:pPr>
            <a:r>
              <a:rPr lang="en-US" sz="1200" dirty="0">
                <a:latin typeface="Benguiat Bk BT" pitchFamily="18" charset="0"/>
              </a:rPr>
              <a:t>Hits and Disses</a:t>
            </a:r>
          </a:p>
          <a:p>
            <a:pPr>
              <a:spcAft>
                <a:spcPts val="300"/>
              </a:spcAft>
              <a:buNone/>
            </a:pPr>
            <a:r>
              <a:rPr lang="en-US" sz="1200" dirty="0">
                <a:latin typeface="Benguiat Bk BT" pitchFamily="18" charset="0"/>
              </a:rPr>
              <a:t>Vengeance 2001</a:t>
            </a:r>
            <a:r>
              <a:rPr lang="en-US" sz="1200" baseline="30000" dirty="0">
                <a:latin typeface="Benguiat Bk BT" pitchFamily="18" charset="0"/>
              </a:rPr>
              <a:t>+</a:t>
            </a:r>
            <a:r>
              <a:rPr lang="en-US" sz="1200" dirty="0">
                <a:latin typeface="Benguiat Bk BT" pitchFamily="18" charset="0"/>
              </a:rPr>
              <a:t>, 2002-2004, 2006, 2007*-2009, 2011</a:t>
            </a:r>
          </a:p>
          <a:p>
            <a:pPr>
              <a:spcAft>
                <a:spcPts val="300"/>
              </a:spcAft>
              <a:buNone/>
            </a:pPr>
            <a:r>
              <a:rPr lang="en-US" sz="1200" dirty="0">
                <a:latin typeface="Benguiat Bk BT" pitchFamily="18" charset="0"/>
              </a:rPr>
              <a:t>New Year’s Revolution 2005-2007</a:t>
            </a:r>
          </a:p>
          <a:p>
            <a:pPr>
              <a:spcAft>
                <a:spcPts val="300"/>
              </a:spcAft>
              <a:buFontTx/>
              <a:buNone/>
            </a:pPr>
            <a:r>
              <a:rPr lang="en-US" sz="1200" dirty="0">
                <a:latin typeface="Benguiat Bk BT" pitchFamily="18" charset="0"/>
              </a:rPr>
              <a:t>Tribute to the Troops</a:t>
            </a:r>
          </a:p>
          <a:p>
            <a:pPr>
              <a:spcAft>
                <a:spcPts val="300"/>
              </a:spcAft>
              <a:buNone/>
            </a:pPr>
            <a:r>
              <a:rPr lang="en-US" sz="1200" dirty="0">
                <a:latin typeface="Benguiat Bk BT" pitchFamily="18" charset="0"/>
              </a:rPr>
              <a:t>Capitol Punishment 2011</a:t>
            </a:r>
          </a:p>
          <a:p>
            <a:pPr>
              <a:spcAft>
                <a:spcPts val="300"/>
              </a:spcAft>
              <a:buNone/>
            </a:pPr>
            <a:r>
              <a:rPr lang="en-US" sz="1200" dirty="0">
                <a:latin typeface="Benguiat Bk BT" pitchFamily="18" charset="0"/>
              </a:rPr>
              <a:t>Cyber Sunday 2006-2008</a:t>
            </a:r>
          </a:p>
          <a:p>
            <a:pPr>
              <a:spcAft>
                <a:spcPts val="300"/>
              </a:spcAft>
              <a:buFontTx/>
              <a:buNone/>
            </a:pPr>
            <a:r>
              <a:rPr lang="en-US" sz="1200" dirty="0">
                <a:latin typeface="Benguiat Bk BT" pitchFamily="18" charset="0"/>
              </a:rPr>
              <a:t>Clash of Champions 2016-2020</a:t>
            </a:r>
          </a:p>
          <a:p>
            <a:pPr>
              <a:spcAft>
                <a:spcPts val="300"/>
              </a:spcAft>
              <a:buFontTx/>
              <a:buNone/>
            </a:pPr>
            <a:r>
              <a:rPr lang="en-US" sz="1200" dirty="0">
                <a:latin typeface="Benguiat Bk BT" pitchFamily="18" charset="0"/>
              </a:rPr>
              <a:t>The Best of WWE at Madison Square Garden </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174" name="Text Box 12"/>
          <p:cNvSpPr txBox="1">
            <a:spLocks noChangeArrowheads="1"/>
          </p:cNvSpPr>
          <p:nvPr/>
        </p:nvSpPr>
        <p:spPr bwMode="auto">
          <a:xfrm>
            <a:off x="-4916" y="6396335"/>
            <a:ext cx="3789692" cy="461665"/>
          </a:xfrm>
          <a:prstGeom prst="rect">
            <a:avLst/>
          </a:prstGeom>
          <a:noFill/>
          <a:ln w="12700">
            <a:noFill/>
            <a:miter lim="800000"/>
            <a:headEnd type="none" w="sm" len="sm"/>
            <a:tailEnd type="none" w="sm" len="sm"/>
          </a:ln>
        </p:spPr>
        <p:txBody>
          <a:bodyPr wrap="none">
            <a:spAutoFit/>
          </a:bodyPr>
          <a:lstStyle/>
          <a:p>
            <a:pPr eaLnBrk="0" hangingPunct="0"/>
            <a:r>
              <a:rPr lang="en-US" sz="1200" dirty="0">
                <a:latin typeface="Benguiat Bk BT" pitchFamily="18" charset="0"/>
              </a:rPr>
              <a:t>+Available on DVD &amp; VHS   #Available on Blu-Ray</a:t>
            </a:r>
          </a:p>
          <a:p>
            <a:pPr eaLnBrk="0" hangingPunct="0"/>
            <a:r>
              <a:rPr lang="en-US" sz="1200" dirty="0">
                <a:latin typeface="Benguiat Bk BT" pitchFamily="18" charset="0"/>
              </a:rPr>
              <a:t>*Blockbuster exclusive</a:t>
            </a:r>
          </a:p>
        </p:txBody>
      </p:sp>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14</a:t>
            </a:fld>
            <a:endParaRPr lang="en-GB" sz="1400" dirty="0">
              <a:latin typeface="Benguiat Bk BT" pitchFamily="18" charset="0"/>
            </a:endParaRPr>
          </a:p>
        </p:txBody>
      </p:sp>
      <p:sp>
        <p:nvSpPr>
          <p:cNvPr id="8" name="TextBox 7"/>
          <p:cNvSpPr txBox="1"/>
          <p:nvPr/>
        </p:nvSpPr>
        <p:spPr>
          <a:xfrm>
            <a:off x="1332170" y="5867400"/>
            <a:ext cx="6479659" cy="461665"/>
          </a:xfrm>
          <a:prstGeom prst="rect">
            <a:avLst/>
          </a:prstGeom>
          <a:noFill/>
        </p:spPr>
        <p:txBody>
          <a:bodyPr wrap="none" rtlCol="0">
            <a:spAutoFit/>
          </a:bodyPr>
          <a:lstStyle/>
          <a:p>
            <a:pPr eaLnBrk="0" hangingPunct="0">
              <a:defRPr/>
            </a:pPr>
            <a:r>
              <a:rPr lang="en-GB" dirty="0">
                <a:solidFill>
                  <a:schemeClr val="accent1">
                    <a:lumMod val="75000"/>
                  </a:schemeClr>
                </a:solidFill>
                <a:latin typeface="Staccato222 BT" pitchFamily="66" charset="0"/>
              </a:rPr>
              <a:t>Most WWE PPV events available in International formats.</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267200" y="381000"/>
            <a:ext cx="39624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Wrestling Etc.</a:t>
            </a:r>
            <a:br>
              <a:rPr lang="en-US" dirty="0">
                <a:latin typeface="Staccato222 BT" pitchFamily="66" charset="0"/>
              </a:rPr>
            </a:br>
            <a:endParaRPr lang="en-US" dirty="0">
              <a:latin typeface="Staccato222 BT" pitchFamily="66" charset="0"/>
            </a:endParaRPr>
          </a:p>
        </p:txBody>
      </p:sp>
      <p:sp>
        <p:nvSpPr>
          <p:cNvPr id="58371" name="Rectangle 3"/>
          <p:cNvSpPr>
            <a:spLocks noGrp="1" noChangeArrowheads="1"/>
          </p:cNvSpPr>
          <p:nvPr>
            <p:ph type="body" sz="half" idx="1"/>
          </p:nvPr>
        </p:nvSpPr>
        <p:spPr bwMode="auto">
          <a:xfrm>
            <a:off x="152400" y="1752600"/>
            <a:ext cx="4114800" cy="38862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r>
              <a:rPr lang="en-US" sz="1600" i="1" u="sng" dirty="0">
                <a:latin typeface="Benguiat Bk BT" pitchFamily="18" charset="0"/>
              </a:rPr>
              <a:t>Compilations</a:t>
            </a:r>
            <a:endParaRPr lang="en-US" sz="1800" i="1" u="sng" dirty="0">
              <a:latin typeface="Benguiat Bk BT" pitchFamily="18" charset="0"/>
            </a:endParaRPr>
          </a:p>
          <a:p>
            <a:pPr>
              <a:lnSpc>
                <a:spcPct val="90000"/>
              </a:lnSpc>
              <a:buFontTx/>
              <a:buNone/>
            </a:pPr>
            <a:endParaRPr lang="en-US" sz="1000" dirty="0">
              <a:latin typeface="Benguiat Bk BT" pitchFamily="18" charset="0"/>
            </a:endParaRPr>
          </a:p>
          <a:p>
            <a:pPr>
              <a:lnSpc>
                <a:spcPct val="90000"/>
              </a:lnSpc>
              <a:buFontTx/>
              <a:buNone/>
            </a:pPr>
            <a:r>
              <a:rPr lang="en-US" sz="1300" dirty="0">
                <a:latin typeface="Benguiat Bk BT" pitchFamily="18" charset="0"/>
              </a:rPr>
              <a:t>Wild Women of Wrestling</a:t>
            </a:r>
          </a:p>
          <a:p>
            <a:pPr>
              <a:lnSpc>
                <a:spcPct val="90000"/>
              </a:lnSpc>
              <a:buFontTx/>
              <a:buNone/>
            </a:pPr>
            <a:r>
              <a:rPr lang="en-US" sz="1300" dirty="0">
                <a:latin typeface="Benguiat Bk BT" pitchFamily="18" charset="0"/>
              </a:rPr>
              <a:t>X Wrestling Federation (Jimmy Hart)</a:t>
            </a:r>
          </a:p>
          <a:p>
            <a:pPr>
              <a:lnSpc>
                <a:spcPct val="90000"/>
              </a:lnSpc>
              <a:buFontTx/>
              <a:buNone/>
            </a:pPr>
            <a:r>
              <a:rPr lang="en-US" sz="1300" dirty="0">
                <a:latin typeface="Benguiat Bk BT" pitchFamily="18" charset="0"/>
              </a:rPr>
              <a:t>Wrasslin’ She-Babes Vol. 5</a:t>
            </a:r>
          </a:p>
          <a:p>
            <a:pPr>
              <a:lnSpc>
                <a:spcPct val="90000"/>
              </a:lnSpc>
              <a:buFontTx/>
              <a:buNone/>
            </a:pPr>
            <a:r>
              <a:rPr lang="en-US" sz="1300" dirty="0">
                <a:latin typeface="Benguiat Bk BT" pitchFamily="18" charset="0"/>
              </a:rPr>
              <a:t>Wrestling’s Greatest Heroes: The Golden Era</a:t>
            </a:r>
          </a:p>
          <a:p>
            <a:pPr>
              <a:lnSpc>
                <a:spcPct val="90000"/>
              </a:lnSpc>
              <a:buFontTx/>
              <a:buNone/>
            </a:pPr>
            <a:r>
              <a:rPr lang="en-US" sz="1300" dirty="0">
                <a:latin typeface="Benguiat Bk BT" pitchFamily="18" charset="0"/>
              </a:rPr>
              <a:t>Wrestling’s Greatest Villains: The Golden Era</a:t>
            </a:r>
          </a:p>
          <a:p>
            <a:pPr>
              <a:lnSpc>
                <a:spcPct val="90000"/>
              </a:lnSpc>
              <a:buFontTx/>
              <a:buNone/>
            </a:pPr>
            <a:r>
              <a:rPr lang="en-US" sz="1300" dirty="0">
                <a:latin typeface="Benguiat Bk BT" pitchFamily="18" charset="0"/>
              </a:rPr>
              <a:t>Wrestling Gold Special Edition (5-PK DVD)</a:t>
            </a:r>
          </a:p>
          <a:p>
            <a:pPr>
              <a:lnSpc>
                <a:spcPct val="90000"/>
              </a:lnSpc>
              <a:buFontTx/>
              <a:buNone/>
            </a:pPr>
            <a:r>
              <a:rPr lang="en-US" sz="1300" dirty="0">
                <a:latin typeface="Benguiat Bk BT" pitchFamily="18" charset="0"/>
              </a:rPr>
              <a:t>(commentary by Jim Cornette &amp; Dave Meltzer)</a:t>
            </a:r>
          </a:p>
          <a:p>
            <a:pPr lvl="1">
              <a:lnSpc>
                <a:spcPct val="90000"/>
              </a:lnSpc>
              <a:buClr>
                <a:schemeClr val="accent1">
                  <a:lumMod val="75000"/>
                </a:schemeClr>
              </a:buClr>
            </a:pPr>
            <a:r>
              <a:rPr lang="en-US" sz="1200" dirty="0">
                <a:latin typeface="Benguiat Bk BT" pitchFamily="18" charset="0"/>
              </a:rPr>
              <a:t>Busted Open</a:t>
            </a:r>
          </a:p>
          <a:p>
            <a:pPr lvl="1">
              <a:lnSpc>
                <a:spcPct val="90000"/>
              </a:lnSpc>
              <a:buClr>
                <a:schemeClr val="accent1">
                  <a:lumMod val="75000"/>
                </a:schemeClr>
              </a:buClr>
            </a:pPr>
            <a:r>
              <a:rPr lang="en-US" sz="1200" dirty="0">
                <a:latin typeface="Benguiat Bk BT" pitchFamily="18" charset="0"/>
              </a:rPr>
              <a:t>The Maim Event</a:t>
            </a:r>
          </a:p>
          <a:p>
            <a:pPr lvl="1">
              <a:lnSpc>
                <a:spcPct val="90000"/>
              </a:lnSpc>
              <a:buClr>
                <a:schemeClr val="accent1">
                  <a:lumMod val="75000"/>
                </a:schemeClr>
              </a:buClr>
            </a:pPr>
            <a:r>
              <a:rPr lang="en-US" sz="1200" dirty="0">
                <a:latin typeface="Benguiat Bk BT" pitchFamily="18" charset="0"/>
              </a:rPr>
              <a:t>We Like To Hurt People</a:t>
            </a:r>
          </a:p>
          <a:p>
            <a:pPr lvl="1">
              <a:lnSpc>
                <a:spcPct val="90000"/>
              </a:lnSpc>
              <a:buClr>
                <a:schemeClr val="accent1">
                  <a:lumMod val="75000"/>
                </a:schemeClr>
              </a:buClr>
            </a:pPr>
            <a:r>
              <a:rPr lang="en-US" sz="1200" dirty="0">
                <a:latin typeface="Benguiat Bk BT" pitchFamily="18" charset="0"/>
              </a:rPr>
              <a:t>No More Mr. Nice Guy</a:t>
            </a:r>
          </a:p>
          <a:p>
            <a:pPr lvl="1">
              <a:lnSpc>
                <a:spcPct val="90000"/>
              </a:lnSpc>
              <a:buClr>
                <a:schemeClr val="accent1">
                  <a:lumMod val="75000"/>
                </a:schemeClr>
              </a:buClr>
            </a:pPr>
            <a:r>
              <a:rPr lang="en-US" sz="1200" dirty="0">
                <a:latin typeface="Benguiat Bk BT" pitchFamily="18" charset="0"/>
              </a:rPr>
              <a:t>Beat Me If You Can</a:t>
            </a:r>
          </a:p>
          <a:p>
            <a:pPr>
              <a:lnSpc>
                <a:spcPct val="90000"/>
              </a:lnSpc>
              <a:buFontTx/>
              <a:buNone/>
            </a:pPr>
            <a:r>
              <a:rPr lang="en-US" sz="1300" dirty="0">
                <a:latin typeface="Benguiat Bk BT" pitchFamily="18" charset="0"/>
              </a:rPr>
              <a:t>Slam Bam (each episode sold separately)</a:t>
            </a:r>
          </a:p>
          <a:p>
            <a:pPr lvl="1">
              <a:lnSpc>
                <a:spcPct val="90000"/>
              </a:lnSpc>
              <a:buClr>
                <a:schemeClr val="accent1">
                  <a:lumMod val="75000"/>
                </a:schemeClr>
              </a:buClr>
            </a:pPr>
            <a:r>
              <a:rPr lang="en-US" sz="1200" dirty="0">
                <a:latin typeface="Benguiat Bk BT" pitchFamily="18" charset="0"/>
              </a:rPr>
              <a:t>Episode 1: Andre the Giant &amp; More!</a:t>
            </a:r>
          </a:p>
          <a:p>
            <a:pPr lvl="1">
              <a:lnSpc>
                <a:spcPct val="90000"/>
              </a:lnSpc>
              <a:buClr>
                <a:schemeClr val="accent1">
                  <a:lumMod val="75000"/>
                </a:schemeClr>
              </a:buClr>
            </a:pPr>
            <a:r>
              <a:rPr lang="en-US" sz="1200" dirty="0">
                <a:latin typeface="Benguiat Bk BT" pitchFamily="18" charset="0"/>
              </a:rPr>
              <a:t>Episode 2: Bam Bam Bigelow &amp; More!</a:t>
            </a:r>
          </a:p>
          <a:p>
            <a:pPr lvl="1">
              <a:lnSpc>
                <a:spcPct val="90000"/>
              </a:lnSpc>
              <a:buClr>
                <a:schemeClr val="accent1">
                  <a:lumMod val="75000"/>
                </a:schemeClr>
              </a:buClr>
            </a:pPr>
            <a:r>
              <a:rPr lang="en-US" sz="1200" dirty="0">
                <a:latin typeface="Benguiat Bk BT" pitchFamily="18" charset="0"/>
              </a:rPr>
              <a:t>Episode 3: Hardcastle and Cage &amp; More!</a:t>
            </a:r>
          </a:p>
          <a:p>
            <a:pPr>
              <a:lnSpc>
                <a:spcPct val="60000"/>
              </a:lnSpc>
              <a:buClr>
                <a:schemeClr val="tx1"/>
              </a:buClr>
              <a:buFontTx/>
              <a:buNone/>
            </a:pPr>
            <a:endParaRPr lang="en-US" sz="1000" dirty="0">
              <a:latin typeface="Benguiat Bk BT" pitchFamily="18" charset="0"/>
            </a:endParaRPr>
          </a:p>
          <a:p>
            <a:pPr>
              <a:lnSpc>
                <a:spcPct val="90000"/>
              </a:lnSpc>
              <a:buClr>
                <a:schemeClr val="tx1"/>
              </a:buClr>
              <a:buFontTx/>
              <a:buNone/>
            </a:pPr>
            <a:endParaRPr lang="en-US" sz="2000" dirty="0"/>
          </a:p>
        </p:txBody>
      </p:sp>
      <p:sp>
        <p:nvSpPr>
          <p:cNvPr id="58372" name="Rectangle 4"/>
          <p:cNvSpPr>
            <a:spLocks noGrp="1" noChangeArrowheads="1"/>
          </p:cNvSpPr>
          <p:nvPr>
            <p:ph type="body" sz="half" idx="2"/>
          </p:nvPr>
        </p:nvSpPr>
        <p:spPr bwMode="auto">
          <a:xfrm>
            <a:off x="4572000" y="1752600"/>
            <a:ext cx="4038600" cy="38100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600" i="1" u="sng" dirty="0">
                <a:latin typeface="Benguiat Bk BT" pitchFamily="18" charset="0"/>
              </a:rPr>
              <a:t>Compilations</a:t>
            </a:r>
            <a:endParaRPr lang="en-US" sz="1800" i="1" u="sng" dirty="0">
              <a:latin typeface="Benguiat Bk BT" pitchFamily="18" charset="0"/>
            </a:endParaRPr>
          </a:p>
          <a:p>
            <a:pPr>
              <a:buNone/>
            </a:pPr>
            <a:endParaRPr lang="en-US" sz="1000" dirty="0">
              <a:latin typeface="Benguiat Bk BT" pitchFamily="18" charset="0"/>
            </a:endParaRPr>
          </a:p>
          <a:p>
            <a:pPr>
              <a:buNone/>
            </a:pPr>
            <a:r>
              <a:rPr lang="en-US" sz="1300" dirty="0">
                <a:latin typeface="Benguiat Bk BT" pitchFamily="18" charset="0"/>
              </a:rPr>
              <a:t>The Best of Wrestling Slams</a:t>
            </a:r>
          </a:p>
          <a:p>
            <a:pPr>
              <a:buNone/>
            </a:pPr>
            <a:r>
              <a:rPr lang="en-US" sz="1300" dirty="0">
                <a:latin typeface="Benguiat Bk BT" pitchFamily="18" charset="0"/>
              </a:rPr>
              <a:t>As Hard As The Rock-Unauthorized+</a:t>
            </a:r>
          </a:p>
          <a:p>
            <a:pPr>
              <a:lnSpc>
                <a:spcPct val="90000"/>
              </a:lnSpc>
              <a:buNone/>
            </a:pPr>
            <a:r>
              <a:rPr lang="en-US" sz="1300" dirty="0">
                <a:latin typeface="Benguiat Bk BT" pitchFamily="18" charset="0"/>
              </a:rPr>
              <a:t>Steve Austin Greatest Hits+</a:t>
            </a:r>
          </a:p>
          <a:p>
            <a:pPr>
              <a:buNone/>
            </a:pPr>
            <a:r>
              <a:rPr lang="en-US" sz="1300" dirty="0">
                <a:latin typeface="Benguiat Bk BT" pitchFamily="18" charset="0"/>
              </a:rPr>
              <a:t>Classic Superstars of Wrestling (2-PK DVD)*</a:t>
            </a:r>
          </a:p>
          <a:p>
            <a:pPr lvl="1">
              <a:buClr>
                <a:schemeClr val="accent1">
                  <a:lumMod val="75000"/>
                </a:schemeClr>
              </a:buClr>
            </a:pPr>
            <a:r>
              <a:rPr lang="en-US" sz="1600" dirty="0">
                <a:latin typeface="Times New Roman" pitchFamily="18" charset="0"/>
              </a:rPr>
              <a:t> </a:t>
            </a:r>
            <a:r>
              <a:rPr lang="en-US" sz="1200" dirty="0">
                <a:latin typeface="Benguiat Bk BT" pitchFamily="18" charset="0"/>
              </a:rPr>
              <a:t>Booker T: The Early Years</a:t>
            </a:r>
          </a:p>
          <a:p>
            <a:pPr lvl="1">
              <a:buClr>
                <a:schemeClr val="accent1">
                  <a:lumMod val="75000"/>
                </a:schemeClr>
              </a:buClr>
            </a:pPr>
            <a:r>
              <a:rPr lang="en-US" sz="1200" dirty="0">
                <a:latin typeface="Benguiat Bk BT" pitchFamily="18" charset="0"/>
              </a:rPr>
              <a:t> Superstars of Yesteryear</a:t>
            </a:r>
          </a:p>
          <a:p>
            <a:pPr>
              <a:buNone/>
            </a:pPr>
            <a:r>
              <a:rPr lang="en-US" sz="1300" dirty="0">
                <a:latin typeface="Benguiat Bk BT" pitchFamily="18" charset="0"/>
              </a:rPr>
              <a:t>Classic Superstars of Wrestling (2-PK DVD)*</a:t>
            </a:r>
          </a:p>
          <a:p>
            <a:pPr lvl="1">
              <a:buClr>
                <a:schemeClr val="accent1">
                  <a:lumMod val="75000"/>
                </a:schemeClr>
              </a:buClr>
            </a:pPr>
            <a:r>
              <a:rPr lang="en-US" sz="1200" dirty="0">
                <a:latin typeface="Times New Roman" pitchFamily="18" charset="0"/>
              </a:rPr>
              <a:t> </a:t>
            </a:r>
            <a:r>
              <a:rPr lang="en-US" sz="1200" dirty="0">
                <a:latin typeface="Benguiat Bk BT" pitchFamily="18" charset="0"/>
              </a:rPr>
              <a:t>Steve Austin: The Early Years</a:t>
            </a:r>
          </a:p>
          <a:p>
            <a:pPr lvl="1">
              <a:buClr>
                <a:schemeClr val="accent1">
                  <a:lumMod val="75000"/>
                </a:schemeClr>
              </a:buClr>
            </a:pPr>
            <a:r>
              <a:rPr lang="en-US" sz="1200" dirty="0">
                <a:latin typeface="Benguiat Bk BT" pitchFamily="18" charset="0"/>
              </a:rPr>
              <a:t> Cactus Jack: The Early Years</a:t>
            </a:r>
          </a:p>
          <a:p>
            <a:pPr>
              <a:buNone/>
            </a:pPr>
            <a:r>
              <a:rPr lang="en-US" sz="1300" dirty="0">
                <a:latin typeface="Benguiat Bk BT" pitchFamily="18" charset="0"/>
              </a:rPr>
              <a:t>Superstars of Wrestling: The Ultimate Warfare </a:t>
            </a:r>
          </a:p>
          <a:p>
            <a:pPr>
              <a:buNone/>
            </a:pPr>
            <a:r>
              <a:rPr lang="en-US" sz="1300" dirty="0">
                <a:latin typeface="Benguiat Bk BT" pitchFamily="18" charset="0"/>
              </a:rPr>
              <a:t>(3-PK DVD)*</a:t>
            </a:r>
          </a:p>
          <a:p>
            <a:pPr lvl="1">
              <a:buClr>
                <a:schemeClr val="accent1">
                  <a:lumMod val="75000"/>
                </a:schemeClr>
              </a:buClr>
            </a:pPr>
            <a:r>
              <a:rPr lang="en-US" sz="1200" dirty="0">
                <a:latin typeface="Benguiat Bk BT" pitchFamily="18" charset="0"/>
              </a:rPr>
              <a:t>Cactus Jack: No Holds Barred</a:t>
            </a:r>
          </a:p>
          <a:p>
            <a:pPr lvl="1">
              <a:spcBef>
                <a:spcPct val="10000"/>
              </a:spcBef>
              <a:buClr>
                <a:schemeClr val="accent1">
                  <a:lumMod val="75000"/>
                </a:schemeClr>
              </a:buClr>
            </a:pPr>
            <a:r>
              <a:rPr lang="en-US" sz="1200" dirty="0">
                <a:latin typeface="Benguiat Bk BT" pitchFamily="18" charset="0"/>
              </a:rPr>
              <a:t>Jeff Jarrett: In Your Face</a:t>
            </a:r>
          </a:p>
          <a:p>
            <a:pPr lvl="1">
              <a:spcBef>
                <a:spcPct val="10000"/>
              </a:spcBef>
              <a:buClr>
                <a:schemeClr val="accent1">
                  <a:lumMod val="75000"/>
                </a:schemeClr>
              </a:buClr>
            </a:pPr>
            <a:r>
              <a:rPr lang="en-US" sz="1200" dirty="0">
                <a:latin typeface="Benguiat Bk BT" pitchFamily="18" charset="0"/>
              </a:rPr>
              <a:t>Steve Austin: Master of Mayhem</a:t>
            </a:r>
          </a:p>
        </p:txBody>
      </p:sp>
      <p:pic>
        <p:nvPicPr>
          <p:cNvPr id="58373" name="Picture 6" descr="ring"/>
          <p:cNvPicPr>
            <a:picLocks noChangeAspect="1" noChangeArrowheads="1"/>
          </p:cNvPicPr>
          <p:nvPr/>
        </p:nvPicPr>
        <p:blipFill>
          <a:blip r:embed="rId3" cstate="print"/>
          <a:srcRect/>
          <a:stretch>
            <a:fillRect/>
          </a:stretch>
        </p:blipFill>
        <p:spPr bwMode="auto">
          <a:xfrm>
            <a:off x="0" y="0"/>
            <a:ext cx="2057400" cy="1543050"/>
          </a:xfrm>
          <a:prstGeom prst="rect">
            <a:avLst/>
          </a:prstGeom>
          <a:noFill/>
          <a:ln w="9525">
            <a:noFill/>
            <a:miter lim="800000"/>
            <a:headEnd/>
            <a:tailEnd/>
          </a:ln>
        </p:spPr>
      </p:pic>
      <p:sp>
        <p:nvSpPr>
          <p:cNvPr id="58374" name="TextBox 5"/>
          <p:cNvSpPr txBox="1">
            <a:spLocks noChangeArrowheads="1"/>
          </p:cNvSpPr>
          <p:nvPr/>
        </p:nvSpPr>
        <p:spPr bwMode="auto">
          <a:xfrm>
            <a:off x="8610600" y="6550025"/>
            <a:ext cx="400050" cy="307975"/>
          </a:xfrm>
          <a:prstGeom prst="rect">
            <a:avLst/>
          </a:prstGeom>
          <a:noFill/>
          <a:ln w="9525">
            <a:noFill/>
            <a:miter lim="800000"/>
            <a:headEnd/>
            <a:tailEnd/>
          </a:ln>
        </p:spPr>
        <p:txBody>
          <a:bodyPr wrap="none">
            <a:spAutoFit/>
          </a:bodyPr>
          <a:lstStyle/>
          <a:p>
            <a:pPr eaLnBrk="0" hangingPunct="0"/>
            <a:fld id="{F0D32C9C-25AD-41C1-8569-05EEE7C50BB4}" type="slidenum">
              <a:rPr lang="en-US" sz="1400">
                <a:latin typeface="Benguiat Bk BT" pitchFamily="18" charset="0"/>
              </a:rPr>
              <a:pPr eaLnBrk="0" hangingPunct="0"/>
              <a:t>140</a:t>
            </a:fld>
            <a:endParaRPr lang="en-US" sz="1400" dirty="0">
              <a:latin typeface="Benguiat Bk BT" pitchFamily="18" charset="0"/>
            </a:endParaRPr>
          </a:p>
        </p:txBody>
      </p:sp>
      <p:sp>
        <p:nvSpPr>
          <p:cNvPr id="7" name="TextBox 6"/>
          <p:cNvSpPr txBox="1"/>
          <p:nvPr/>
        </p:nvSpPr>
        <p:spPr>
          <a:xfrm>
            <a:off x="-22123" y="6390927"/>
            <a:ext cx="2409634" cy="461665"/>
          </a:xfrm>
          <a:prstGeom prst="rect">
            <a:avLst/>
          </a:prstGeom>
          <a:noFill/>
        </p:spPr>
        <p:txBody>
          <a:bodyPr wrap="square" rtlCol="0">
            <a:spAutoFit/>
          </a:bodyPr>
          <a:lstStyle/>
          <a:p>
            <a:r>
              <a:rPr lang="en-GB" sz="1200" dirty="0">
                <a:latin typeface="Benguiat Bk BT" pitchFamily="18" charset="0"/>
              </a:rPr>
              <a:t>*Also available individually</a:t>
            </a:r>
          </a:p>
          <a:p>
            <a:r>
              <a:rPr lang="en-GB" sz="1200" dirty="0">
                <a:latin typeface="Benguiat Bk BT" pitchFamily="18" charset="0"/>
              </a:rPr>
              <a:t>+DVD &amp; VHS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267200" y="381000"/>
            <a:ext cx="39624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Wrestling Etc.</a:t>
            </a:r>
            <a:br>
              <a:rPr lang="en-US" dirty="0">
                <a:latin typeface="Staccato222 BT" pitchFamily="66" charset="0"/>
              </a:rPr>
            </a:br>
            <a:endParaRPr lang="en-US" dirty="0">
              <a:latin typeface="Staccato222 BT" pitchFamily="66" charset="0"/>
            </a:endParaRPr>
          </a:p>
        </p:txBody>
      </p:sp>
      <p:sp>
        <p:nvSpPr>
          <p:cNvPr id="58371" name="Rectangle 3"/>
          <p:cNvSpPr>
            <a:spLocks noGrp="1" noChangeArrowheads="1"/>
          </p:cNvSpPr>
          <p:nvPr>
            <p:ph type="body" sz="half" idx="1"/>
          </p:nvPr>
        </p:nvSpPr>
        <p:spPr bwMode="auto">
          <a:xfrm>
            <a:off x="152400" y="1752600"/>
            <a:ext cx="4114800" cy="38862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r>
              <a:rPr lang="en-US" sz="1600" i="1" u="sng" dirty="0">
                <a:latin typeface="Benguiat Bk BT" pitchFamily="18" charset="0"/>
              </a:rPr>
              <a:t>Compilations</a:t>
            </a:r>
            <a:endParaRPr lang="en-US" sz="1800" i="1" u="sng" dirty="0">
              <a:latin typeface="Benguiat Bk BT" pitchFamily="18" charset="0"/>
            </a:endParaRPr>
          </a:p>
          <a:p>
            <a:pPr>
              <a:lnSpc>
                <a:spcPct val="90000"/>
              </a:lnSpc>
              <a:buFontTx/>
              <a:buNone/>
            </a:pPr>
            <a:endParaRPr lang="en-US" sz="1000" dirty="0">
              <a:latin typeface="Benguiat Bk BT" pitchFamily="18" charset="0"/>
            </a:endParaRPr>
          </a:p>
          <a:p>
            <a:pPr>
              <a:buNone/>
            </a:pPr>
            <a:r>
              <a:rPr lang="en-US" sz="1300" dirty="0">
                <a:latin typeface="Benguiat Bk BT" pitchFamily="18" charset="0"/>
              </a:rPr>
              <a:t>Classic Superstars of Wrestling</a:t>
            </a:r>
          </a:p>
          <a:p>
            <a:pPr lvl="1">
              <a:buClr>
                <a:schemeClr val="accent1">
                  <a:lumMod val="75000"/>
                </a:schemeClr>
              </a:buClr>
            </a:pPr>
            <a:r>
              <a:rPr lang="en-US" sz="1200" dirty="0">
                <a:latin typeface="Times New Roman" pitchFamily="18" charset="0"/>
              </a:rPr>
              <a:t> </a:t>
            </a:r>
            <a:r>
              <a:rPr lang="en-US" sz="1200" dirty="0">
                <a:latin typeface="Benguiat Bk BT" pitchFamily="18" charset="0"/>
              </a:rPr>
              <a:t>Shooting Stars of Today</a:t>
            </a:r>
          </a:p>
          <a:p>
            <a:pPr>
              <a:buNone/>
            </a:pPr>
            <a:r>
              <a:rPr lang="en-US" sz="1300" dirty="0">
                <a:latin typeface="Benguiat Bk BT" pitchFamily="18" charset="0"/>
              </a:rPr>
              <a:t>Classic Superstars of Wrestling</a:t>
            </a:r>
          </a:p>
          <a:p>
            <a:pPr lvl="1">
              <a:buClr>
                <a:schemeClr val="accent1">
                  <a:lumMod val="75000"/>
                </a:schemeClr>
              </a:buClr>
            </a:pPr>
            <a:r>
              <a:rPr lang="en-US" sz="1200" dirty="0">
                <a:latin typeface="Times New Roman" pitchFamily="18" charset="0"/>
              </a:rPr>
              <a:t> </a:t>
            </a:r>
            <a:r>
              <a:rPr lang="en-US" sz="1200" dirty="0">
                <a:latin typeface="Benguiat Bk BT" pitchFamily="18" charset="0"/>
              </a:rPr>
              <a:t>Champions of the Squared Circle </a:t>
            </a:r>
          </a:p>
          <a:p>
            <a:pPr>
              <a:buNone/>
            </a:pPr>
            <a:r>
              <a:rPr lang="en-US" sz="1300" dirty="0">
                <a:latin typeface="Benguiat Bk BT" pitchFamily="18" charset="0"/>
              </a:rPr>
              <a:t>Classic Superstars of Wrestling</a:t>
            </a:r>
          </a:p>
          <a:p>
            <a:pPr lvl="1">
              <a:buClr>
                <a:schemeClr val="accent1">
                  <a:lumMod val="75000"/>
                </a:schemeClr>
              </a:buClr>
            </a:pPr>
            <a:r>
              <a:rPr lang="en-US" sz="1200" dirty="0">
                <a:latin typeface="Benguiat Bk BT" panose="02030604050306020704" pitchFamily="18" charset="0"/>
              </a:rPr>
              <a:t>Kings, Queens &amp; Superstars </a:t>
            </a:r>
          </a:p>
          <a:p>
            <a:pPr>
              <a:buNone/>
            </a:pPr>
            <a:r>
              <a:rPr lang="en-US" sz="1300" dirty="0">
                <a:latin typeface="Benguiat Bk BT" pitchFamily="18" charset="0"/>
              </a:rPr>
              <a:t>Classic Superstars of Wrestling</a:t>
            </a:r>
          </a:p>
          <a:p>
            <a:pPr lvl="1">
              <a:buClr>
                <a:schemeClr val="accent1">
                  <a:lumMod val="75000"/>
                </a:schemeClr>
              </a:buClr>
            </a:pPr>
            <a:r>
              <a:rPr lang="en-US" sz="1200" dirty="0">
                <a:latin typeface="Benguiat Bk BT" pitchFamily="18" charset="0"/>
              </a:rPr>
              <a:t>The Wild, the Weird, the Wacky and the Women</a:t>
            </a:r>
          </a:p>
          <a:p>
            <a:pPr>
              <a:buNone/>
            </a:pPr>
            <a:r>
              <a:rPr lang="en-US" sz="1300" dirty="0">
                <a:latin typeface="Benguiat Bk BT" pitchFamily="18" charset="0"/>
              </a:rPr>
              <a:t>Classic Superstars of Wrestling</a:t>
            </a:r>
          </a:p>
          <a:p>
            <a:pPr lvl="1">
              <a:buClr>
                <a:schemeClr val="accent1">
                  <a:lumMod val="75000"/>
                </a:schemeClr>
              </a:buClr>
            </a:pPr>
            <a:r>
              <a:rPr lang="en-US" sz="1200" dirty="0">
                <a:latin typeface="Times New Roman" pitchFamily="18" charset="0"/>
              </a:rPr>
              <a:t> </a:t>
            </a:r>
            <a:r>
              <a:rPr lang="en-US" sz="1200" dirty="0">
                <a:latin typeface="Benguiat Bk BT" pitchFamily="18" charset="0"/>
              </a:rPr>
              <a:t>Tag Team Tempest</a:t>
            </a:r>
          </a:p>
          <a:p>
            <a:pPr marL="57150" indent="0">
              <a:buClr>
                <a:schemeClr val="accent1">
                  <a:lumMod val="75000"/>
                </a:schemeClr>
              </a:buClr>
              <a:buNone/>
            </a:pPr>
            <a:r>
              <a:rPr lang="en-US" sz="1300" dirty="0">
                <a:latin typeface="Benguiat Bk BT" pitchFamily="18" charset="0"/>
              </a:rPr>
              <a:t>Japanese Hardcore Wrestling</a:t>
            </a:r>
          </a:p>
        </p:txBody>
      </p:sp>
      <p:pic>
        <p:nvPicPr>
          <p:cNvPr id="58373" name="Picture 6" descr="ring"/>
          <p:cNvPicPr>
            <a:picLocks noChangeAspect="1" noChangeArrowheads="1"/>
          </p:cNvPicPr>
          <p:nvPr/>
        </p:nvPicPr>
        <p:blipFill>
          <a:blip r:embed="rId3" cstate="print"/>
          <a:srcRect/>
          <a:stretch>
            <a:fillRect/>
          </a:stretch>
        </p:blipFill>
        <p:spPr bwMode="auto">
          <a:xfrm>
            <a:off x="0" y="0"/>
            <a:ext cx="2057400" cy="1543050"/>
          </a:xfrm>
          <a:prstGeom prst="rect">
            <a:avLst/>
          </a:prstGeom>
          <a:noFill/>
          <a:ln w="9525">
            <a:noFill/>
            <a:miter lim="800000"/>
            <a:headEnd/>
            <a:tailEnd/>
          </a:ln>
        </p:spPr>
      </p:pic>
      <p:sp>
        <p:nvSpPr>
          <p:cNvPr id="58374" name="TextBox 5"/>
          <p:cNvSpPr txBox="1">
            <a:spLocks noChangeArrowheads="1"/>
          </p:cNvSpPr>
          <p:nvPr/>
        </p:nvSpPr>
        <p:spPr bwMode="auto">
          <a:xfrm>
            <a:off x="8610600" y="6550025"/>
            <a:ext cx="400050" cy="307975"/>
          </a:xfrm>
          <a:prstGeom prst="rect">
            <a:avLst/>
          </a:prstGeom>
          <a:noFill/>
          <a:ln w="9525">
            <a:noFill/>
            <a:miter lim="800000"/>
            <a:headEnd/>
            <a:tailEnd/>
          </a:ln>
        </p:spPr>
        <p:txBody>
          <a:bodyPr wrap="none">
            <a:spAutoFit/>
          </a:bodyPr>
          <a:lstStyle/>
          <a:p>
            <a:pPr eaLnBrk="0" hangingPunct="0"/>
            <a:fld id="{F0D32C9C-25AD-41C1-8569-05EEE7C50BB4}" type="slidenum">
              <a:rPr lang="en-US" sz="1400">
                <a:latin typeface="Benguiat Bk BT" pitchFamily="18" charset="0"/>
              </a:rPr>
              <a:pPr eaLnBrk="0" hangingPunct="0"/>
              <a:t>141</a:t>
            </a:fld>
            <a:endParaRPr lang="en-US" sz="1400" dirty="0">
              <a:latin typeface="Benguiat Bk BT" pitchFamily="18" charset="0"/>
            </a:endParaRPr>
          </a:p>
        </p:txBody>
      </p:sp>
    </p:spTree>
    <p:extLst>
      <p:ext uri="{BB962C8B-B14F-4D97-AF65-F5344CB8AC3E}">
        <p14:creationId xmlns:p14="http://schemas.microsoft.com/office/powerpoint/2010/main" val="35077582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267200" y="381000"/>
            <a:ext cx="39624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Wrestling Etc.</a:t>
            </a:r>
            <a:br>
              <a:rPr lang="en-US" dirty="0">
                <a:latin typeface="Staccato222 BT" pitchFamily="66" charset="0"/>
              </a:rPr>
            </a:br>
            <a:endParaRPr lang="en-US" dirty="0">
              <a:latin typeface="Staccato222 BT" pitchFamily="66" charset="0"/>
            </a:endParaRPr>
          </a:p>
        </p:txBody>
      </p:sp>
      <p:sp>
        <p:nvSpPr>
          <p:cNvPr id="58371" name="Rectangle 3"/>
          <p:cNvSpPr>
            <a:spLocks noGrp="1" noChangeArrowheads="1"/>
          </p:cNvSpPr>
          <p:nvPr>
            <p:ph type="body" sz="half" idx="1"/>
          </p:nvPr>
        </p:nvSpPr>
        <p:spPr bwMode="auto">
          <a:xfrm>
            <a:off x="597525" y="1866900"/>
            <a:ext cx="3886200" cy="37338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r>
              <a:rPr lang="en-US" sz="1600" i="1" u="sng" dirty="0">
                <a:latin typeface="Benguiat Bk BT" pitchFamily="18" charset="0"/>
              </a:rPr>
              <a:t>Compilations</a:t>
            </a:r>
          </a:p>
          <a:p>
            <a:pPr>
              <a:lnSpc>
                <a:spcPct val="90000"/>
              </a:lnSpc>
              <a:spcBef>
                <a:spcPts val="0"/>
              </a:spcBef>
              <a:buFontTx/>
              <a:buNone/>
            </a:pPr>
            <a:endParaRPr lang="en-US" sz="900" dirty="0">
              <a:latin typeface="Benguiat Bk BT" pitchFamily="18" charset="0"/>
            </a:endParaRPr>
          </a:p>
          <a:p>
            <a:pPr>
              <a:spcAft>
                <a:spcPts val="300"/>
              </a:spcAft>
              <a:buFontTx/>
              <a:buNone/>
            </a:pPr>
            <a:r>
              <a:rPr lang="en-US" sz="1300" dirty="0">
                <a:latin typeface="Benguiat Bk BT" pitchFamily="18" charset="0"/>
              </a:rPr>
              <a:t>Wild Men of Wrestling</a:t>
            </a:r>
          </a:p>
          <a:p>
            <a:pPr>
              <a:spcAft>
                <a:spcPts val="300"/>
              </a:spcAft>
              <a:buFontTx/>
              <a:buNone/>
            </a:pPr>
            <a:r>
              <a:rPr lang="en-US" sz="1300" dirty="0">
                <a:latin typeface="Benguiat Bk BT" pitchFamily="18" charset="0"/>
              </a:rPr>
              <a:t>This Is Ultimate Wrestling</a:t>
            </a:r>
          </a:p>
          <a:p>
            <a:pPr>
              <a:spcAft>
                <a:spcPts val="300"/>
              </a:spcAft>
              <a:buFontTx/>
              <a:buNone/>
            </a:pPr>
            <a:r>
              <a:rPr lang="en-US" sz="1300" dirty="0">
                <a:latin typeface="Benguiat Bk BT" pitchFamily="18" charset="0"/>
              </a:rPr>
              <a:t>World Pro Wrestling From Japan Vol. 1</a:t>
            </a:r>
          </a:p>
          <a:p>
            <a:pPr>
              <a:lnSpc>
                <a:spcPct val="90000"/>
              </a:lnSpc>
              <a:spcAft>
                <a:spcPts val="300"/>
              </a:spcAft>
              <a:buFontTx/>
              <a:buNone/>
            </a:pPr>
            <a:r>
              <a:rPr lang="en-US" sz="1300" dirty="0">
                <a:latin typeface="Benguiat Bk BT" pitchFamily="18" charset="0"/>
              </a:rPr>
              <a:t>World Pro Wrestling Presents Bam Bam Bigelow &amp; Friends</a:t>
            </a:r>
          </a:p>
          <a:p>
            <a:pPr>
              <a:lnSpc>
                <a:spcPct val="90000"/>
              </a:lnSpc>
              <a:spcAft>
                <a:spcPts val="300"/>
              </a:spcAft>
              <a:buFontTx/>
              <a:buNone/>
            </a:pPr>
            <a:r>
              <a:rPr lang="en-US" sz="1300" dirty="0">
                <a:latin typeface="Benguiat Bk BT" pitchFamily="18" charset="0"/>
              </a:rPr>
              <a:t>The Wrestling Queen</a:t>
            </a:r>
          </a:p>
          <a:p>
            <a:pPr>
              <a:lnSpc>
                <a:spcPct val="90000"/>
              </a:lnSpc>
              <a:spcAft>
                <a:spcPts val="300"/>
              </a:spcAft>
              <a:buFontTx/>
              <a:buNone/>
            </a:pPr>
            <a:r>
              <a:rPr lang="en-US" sz="1300" dirty="0">
                <a:latin typeface="Benguiat Bk BT" pitchFamily="18" charset="0"/>
              </a:rPr>
              <a:t>Womens Championship Wrestling</a:t>
            </a:r>
          </a:p>
          <a:p>
            <a:pPr>
              <a:lnSpc>
                <a:spcPct val="90000"/>
              </a:lnSpc>
              <a:spcAft>
                <a:spcPts val="300"/>
              </a:spcAft>
              <a:buFontTx/>
              <a:buNone/>
            </a:pPr>
            <a:r>
              <a:rPr lang="en-US" sz="1300" dirty="0">
                <a:latin typeface="Benguiat Bk BT" pitchFamily="18" charset="0"/>
              </a:rPr>
              <a:t>The Secret World of Professional Wrestling</a:t>
            </a:r>
          </a:p>
          <a:p>
            <a:pPr>
              <a:lnSpc>
                <a:spcPct val="90000"/>
              </a:lnSpc>
              <a:spcAft>
                <a:spcPts val="300"/>
              </a:spcAft>
              <a:buFontTx/>
              <a:buNone/>
            </a:pPr>
            <a:r>
              <a:rPr lang="en-US" sz="1300" dirty="0">
                <a:latin typeface="Benguiat Bk BT" pitchFamily="18" charset="0"/>
              </a:rPr>
              <a:t>The Best of Championship Wrestling</a:t>
            </a:r>
          </a:p>
          <a:p>
            <a:pPr>
              <a:buNone/>
            </a:pPr>
            <a:r>
              <a:rPr lang="en-US" sz="1300" dirty="0">
                <a:latin typeface="Benguiat Bk BT" pitchFamily="18" charset="0"/>
              </a:rPr>
              <a:t>Wild Wild Wrestling: Outrageous Matches from the '50s, '60s, '70s, and '80s </a:t>
            </a:r>
          </a:p>
          <a:p>
            <a:pPr>
              <a:buNone/>
            </a:pPr>
            <a:r>
              <a:rPr lang="en-US" sz="1300" dirty="0">
                <a:latin typeface="Benguiat Bk BT" pitchFamily="18" charset="0"/>
              </a:rPr>
              <a:t>Glory Days of Wrestling, Vol. 1</a:t>
            </a:r>
          </a:p>
          <a:p>
            <a:pPr>
              <a:buNone/>
            </a:pPr>
            <a:r>
              <a:rPr lang="en-US" sz="1300" dirty="0">
                <a:latin typeface="Benguiat Bk BT" pitchFamily="18" charset="0"/>
              </a:rPr>
              <a:t>Glory Days of Wrestling, Vol. 2</a:t>
            </a:r>
          </a:p>
          <a:p>
            <a:pPr>
              <a:lnSpc>
                <a:spcPct val="40000"/>
              </a:lnSpc>
              <a:buFontTx/>
              <a:buNone/>
            </a:pPr>
            <a:endParaRPr lang="en-US" sz="1800" i="1" u="sng" dirty="0">
              <a:latin typeface="Benguiat Bk BT" pitchFamily="18" charset="0"/>
            </a:endParaRPr>
          </a:p>
          <a:p>
            <a:pPr>
              <a:buFontTx/>
              <a:buNone/>
            </a:pPr>
            <a:endParaRPr lang="en-US" sz="1400" dirty="0">
              <a:latin typeface="Benguiat Bk BT" pitchFamily="18" charset="0"/>
            </a:endParaRPr>
          </a:p>
        </p:txBody>
      </p:sp>
      <p:sp>
        <p:nvSpPr>
          <p:cNvPr id="58372" name="Rectangle 4"/>
          <p:cNvSpPr>
            <a:spLocks noGrp="1" noChangeArrowheads="1"/>
          </p:cNvSpPr>
          <p:nvPr>
            <p:ph type="body" sz="half" idx="2"/>
          </p:nvPr>
        </p:nvSpPr>
        <p:spPr bwMode="auto">
          <a:xfrm>
            <a:off x="5257800" y="2133600"/>
            <a:ext cx="3124200" cy="32004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i="1" u="sng" dirty="0">
                <a:latin typeface="Benguiat Bk BT" pitchFamily="18" charset="0"/>
              </a:rPr>
              <a:t>ECW Reunions</a:t>
            </a:r>
          </a:p>
          <a:p>
            <a:pPr>
              <a:buFontTx/>
              <a:buNone/>
            </a:pPr>
            <a:r>
              <a:rPr lang="en-US" sz="1400" dirty="0">
                <a:latin typeface="Benguiat Bk BT" pitchFamily="18" charset="0"/>
              </a:rPr>
              <a:t>Hardcore Homecoming</a:t>
            </a:r>
          </a:p>
          <a:p>
            <a:pPr>
              <a:buFontTx/>
              <a:buNone/>
            </a:pPr>
            <a:r>
              <a:rPr lang="en-US" sz="1400" dirty="0">
                <a:latin typeface="Benguiat Bk BT" pitchFamily="18" charset="0"/>
              </a:rPr>
              <a:t>Forever Hardcore</a:t>
            </a:r>
          </a:p>
          <a:p>
            <a:pPr>
              <a:buClr>
                <a:schemeClr val="tx1"/>
              </a:buClr>
              <a:buFontTx/>
              <a:buNone/>
            </a:pPr>
            <a:endParaRPr lang="en-US" sz="1600" i="1" u="sng" dirty="0">
              <a:latin typeface="Benguiat Bk BT" pitchFamily="18" charset="0"/>
            </a:endParaRPr>
          </a:p>
          <a:p>
            <a:pPr>
              <a:buClr>
                <a:schemeClr val="tx1"/>
              </a:buClr>
              <a:buFontTx/>
              <a:buNone/>
            </a:pPr>
            <a:r>
              <a:rPr lang="en-US" sz="1600" i="1" u="sng" dirty="0">
                <a:latin typeface="Benguiat Bk BT" pitchFamily="18" charset="0"/>
              </a:rPr>
              <a:t>CD</a:t>
            </a:r>
          </a:p>
          <a:p>
            <a:pPr>
              <a:buClr>
                <a:schemeClr val="tx1"/>
              </a:buClr>
              <a:buFontTx/>
              <a:buNone/>
            </a:pPr>
            <a:r>
              <a:rPr lang="en-US" sz="1400" dirty="0">
                <a:latin typeface="Benguiat Bk BT" pitchFamily="18" charset="0"/>
              </a:rPr>
              <a:t>Randy Savage “Be A Man” CD</a:t>
            </a:r>
          </a:p>
          <a:p>
            <a:pPr>
              <a:buClr>
                <a:schemeClr val="tx1"/>
              </a:buClr>
              <a:buFontTx/>
              <a:buNone/>
            </a:pPr>
            <a:r>
              <a:rPr lang="en-US" sz="1400" dirty="0">
                <a:latin typeface="Benguiat Bk BT" pitchFamily="18" charset="0"/>
              </a:rPr>
              <a:t>nWo Japan CD</a:t>
            </a:r>
          </a:p>
          <a:p>
            <a:pPr>
              <a:buClr>
                <a:schemeClr val="tx1"/>
              </a:buClr>
              <a:buFontTx/>
              <a:buNone/>
            </a:pPr>
            <a:r>
              <a:rPr lang="en-US" sz="1400" dirty="0">
                <a:latin typeface="Benguiat Bk BT" pitchFamily="18" charset="0"/>
              </a:rPr>
              <a:t>Hulk Rules CD</a:t>
            </a:r>
          </a:p>
          <a:p>
            <a:pPr>
              <a:buClr>
                <a:schemeClr val="tx1"/>
              </a:buClr>
              <a:buFontTx/>
              <a:buNone/>
            </a:pPr>
            <a:endParaRPr lang="en-US" sz="1400" dirty="0">
              <a:latin typeface="Benguiat Bk BT" pitchFamily="18" charset="0"/>
            </a:endParaRPr>
          </a:p>
          <a:p>
            <a:pPr>
              <a:buFontTx/>
              <a:buNone/>
            </a:pPr>
            <a:r>
              <a:rPr lang="en-US" sz="1600" i="1" u="sng" dirty="0">
                <a:latin typeface="Benguiat Bk BT" pitchFamily="18" charset="0"/>
              </a:rPr>
              <a:t>Video Games</a:t>
            </a:r>
          </a:p>
          <a:p>
            <a:pPr>
              <a:buFontTx/>
              <a:buNone/>
            </a:pPr>
            <a:r>
              <a:rPr lang="en-US" sz="1400" dirty="0">
                <a:latin typeface="Benguiat Bk BT" pitchFamily="18" charset="0"/>
              </a:rPr>
              <a:t>Legends of Wrestling</a:t>
            </a:r>
          </a:p>
          <a:p>
            <a:pPr>
              <a:buFontTx/>
              <a:buNone/>
            </a:pPr>
            <a:r>
              <a:rPr lang="en-US" sz="1400" dirty="0">
                <a:latin typeface="Benguiat Bk BT" pitchFamily="18" charset="0"/>
              </a:rPr>
              <a:t>Legends of Wrestling II</a:t>
            </a:r>
          </a:p>
        </p:txBody>
      </p:sp>
      <p:sp>
        <p:nvSpPr>
          <p:cNvPr id="58374" name="TextBox 5"/>
          <p:cNvSpPr txBox="1">
            <a:spLocks noChangeArrowheads="1"/>
          </p:cNvSpPr>
          <p:nvPr/>
        </p:nvSpPr>
        <p:spPr bwMode="auto">
          <a:xfrm>
            <a:off x="8610600" y="6550025"/>
            <a:ext cx="400050" cy="307975"/>
          </a:xfrm>
          <a:prstGeom prst="rect">
            <a:avLst/>
          </a:prstGeom>
          <a:noFill/>
          <a:ln w="9525">
            <a:noFill/>
            <a:miter lim="800000"/>
            <a:headEnd/>
            <a:tailEnd/>
          </a:ln>
        </p:spPr>
        <p:txBody>
          <a:bodyPr wrap="none">
            <a:spAutoFit/>
          </a:bodyPr>
          <a:lstStyle/>
          <a:p>
            <a:pPr eaLnBrk="0" hangingPunct="0"/>
            <a:fld id="{F0D32C9C-25AD-41C1-8569-05EEE7C50BB4}" type="slidenum">
              <a:rPr lang="en-US" sz="1400">
                <a:latin typeface="Benguiat Bk BT" pitchFamily="18" charset="0"/>
              </a:rPr>
              <a:pPr eaLnBrk="0" hangingPunct="0"/>
              <a:t>142</a:t>
            </a:fld>
            <a:endParaRPr lang="en-US" sz="1400" dirty="0">
              <a:latin typeface="Benguiat Bk BT" pitchFamily="18" charset="0"/>
            </a:endParaRPr>
          </a:p>
        </p:txBody>
      </p:sp>
      <p:sp>
        <p:nvSpPr>
          <p:cNvPr id="7" name="TextBox 6"/>
          <p:cNvSpPr txBox="1"/>
          <p:nvPr/>
        </p:nvSpPr>
        <p:spPr>
          <a:xfrm>
            <a:off x="1600200" y="6172200"/>
            <a:ext cx="5723042" cy="430887"/>
          </a:xfrm>
          <a:prstGeom prst="rect">
            <a:avLst/>
          </a:prstGeom>
          <a:noFill/>
        </p:spPr>
        <p:txBody>
          <a:bodyPr wrap="none" rtlCol="0">
            <a:spAutoFit/>
          </a:bodyPr>
          <a:lstStyle/>
          <a:p>
            <a:r>
              <a:rPr lang="en-US" sz="2200" dirty="0">
                <a:solidFill>
                  <a:schemeClr val="accent1">
                    <a:lumMod val="75000"/>
                  </a:schemeClr>
                </a:solidFill>
                <a:latin typeface="Staccato222 BT" pitchFamily="66" charset="0"/>
              </a:rPr>
              <a:t>More wrestling available by special order – see page 188!</a:t>
            </a:r>
          </a:p>
        </p:txBody>
      </p:sp>
      <p:pic>
        <p:nvPicPr>
          <p:cNvPr id="8" name="Picture 6" descr="ring"/>
          <p:cNvPicPr>
            <a:picLocks noChangeAspect="1" noChangeArrowheads="1"/>
          </p:cNvPicPr>
          <p:nvPr/>
        </p:nvPicPr>
        <p:blipFill>
          <a:blip r:embed="rId3" cstate="print"/>
          <a:srcRect/>
          <a:stretch>
            <a:fillRect/>
          </a:stretch>
        </p:blipFill>
        <p:spPr bwMode="auto">
          <a:xfrm>
            <a:off x="0" y="0"/>
            <a:ext cx="2057400" cy="1543050"/>
          </a:xfrm>
          <a:prstGeom prst="rect">
            <a:avLst/>
          </a:prstGeom>
          <a:noFill/>
          <a:ln w="9525">
            <a:noFill/>
            <a:miter lim="800000"/>
            <a:headEnd/>
            <a:tailEnd/>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267200" y="381000"/>
            <a:ext cx="39624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Wrestling Etc.</a:t>
            </a:r>
            <a:br>
              <a:rPr lang="en-US" dirty="0">
                <a:latin typeface="Staccato222 BT" pitchFamily="66" charset="0"/>
              </a:rPr>
            </a:br>
            <a:endParaRPr lang="en-US" dirty="0">
              <a:latin typeface="Staccato222 BT" pitchFamily="66" charset="0"/>
            </a:endParaRPr>
          </a:p>
        </p:txBody>
      </p:sp>
      <p:sp>
        <p:nvSpPr>
          <p:cNvPr id="58371" name="Rectangle 3"/>
          <p:cNvSpPr>
            <a:spLocks noGrp="1" noChangeArrowheads="1"/>
          </p:cNvSpPr>
          <p:nvPr>
            <p:ph type="body" sz="half" idx="1"/>
          </p:nvPr>
        </p:nvSpPr>
        <p:spPr bwMode="auto">
          <a:xfrm>
            <a:off x="152400" y="1752600"/>
            <a:ext cx="4114800" cy="38862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r>
              <a:rPr lang="en-US" sz="1600" i="1" u="sng" dirty="0">
                <a:latin typeface="Benguiat Bk BT" pitchFamily="18" charset="0"/>
              </a:rPr>
              <a:t>Compilations</a:t>
            </a:r>
            <a:endParaRPr lang="en-US" sz="1800" i="1" u="sng" dirty="0">
              <a:latin typeface="Benguiat Bk BT" pitchFamily="18" charset="0"/>
            </a:endParaRPr>
          </a:p>
          <a:p>
            <a:pPr>
              <a:lnSpc>
                <a:spcPct val="90000"/>
              </a:lnSpc>
              <a:buFontTx/>
              <a:buNone/>
            </a:pPr>
            <a:endParaRPr lang="en-US" sz="1000" dirty="0">
              <a:latin typeface="Benguiat Bk BT" pitchFamily="18" charset="0"/>
            </a:endParaRPr>
          </a:p>
          <a:p>
            <a:pPr>
              <a:lnSpc>
                <a:spcPct val="150000"/>
              </a:lnSpc>
              <a:buFontTx/>
              <a:buNone/>
            </a:pPr>
            <a:r>
              <a:rPr lang="en-US" sz="1300" dirty="0">
                <a:latin typeface="Benguiat Bk BT" pitchFamily="18" charset="0"/>
              </a:rPr>
              <a:t>Grand Masters of Wrestling: First Blood, Vol. 1</a:t>
            </a:r>
          </a:p>
          <a:p>
            <a:pPr>
              <a:lnSpc>
                <a:spcPct val="150000"/>
              </a:lnSpc>
              <a:buFontTx/>
              <a:buNone/>
            </a:pPr>
            <a:r>
              <a:rPr lang="en-US" sz="1300" dirty="0">
                <a:latin typeface="Benguiat Bk BT" pitchFamily="18" charset="0"/>
              </a:rPr>
              <a:t>UWF Thunder In The Ring 2 (Australia VHS)</a:t>
            </a:r>
          </a:p>
          <a:p>
            <a:pPr>
              <a:lnSpc>
                <a:spcPct val="150000"/>
              </a:lnSpc>
              <a:buFontTx/>
              <a:buNone/>
            </a:pPr>
            <a:r>
              <a:rPr lang="en-US" sz="1300" dirty="0">
                <a:latin typeface="Benguiat Bk BT" pitchFamily="18" charset="0"/>
              </a:rPr>
              <a:t>The Glory Days of Wrestling (2 DVD set)</a:t>
            </a:r>
          </a:p>
          <a:p>
            <a:pPr>
              <a:lnSpc>
                <a:spcPct val="150000"/>
              </a:lnSpc>
              <a:buFontTx/>
              <a:buNone/>
            </a:pPr>
            <a:r>
              <a:rPr lang="en-US" sz="1300" dirty="0">
                <a:latin typeface="Benguiat Bk BT" pitchFamily="18" charset="0"/>
              </a:rPr>
              <a:t>Life In The Fast Lane</a:t>
            </a:r>
          </a:p>
          <a:p>
            <a:pPr>
              <a:lnSpc>
                <a:spcPct val="150000"/>
              </a:lnSpc>
              <a:buFontTx/>
              <a:buNone/>
            </a:pPr>
            <a:r>
              <a:rPr lang="en-US" sz="1300" dirty="0">
                <a:latin typeface="Benguiat Bk BT" pitchFamily="18" charset="0"/>
              </a:rPr>
              <a:t>Lucha De Campeones</a:t>
            </a:r>
          </a:p>
          <a:p>
            <a:pPr>
              <a:lnSpc>
                <a:spcPct val="150000"/>
              </a:lnSpc>
              <a:buFontTx/>
              <a:buNone/>
            </a:pPr>
            <a:r>
              <a:rPr lang="en-US" sz="1300" dirty="0">
                <a:latin typeface="Benguiat Bk BT" pitchFamily="18" charset="0"/>
              </a:rPr>
              <a:t>ICW Masters of Mayhem</a:t>
            </a:r>
          </a:p>
          <a:p>
            <a:pPr>
              <a:lnSpc>
                <a:spcPct val="150000"/>
              </a:lnSpc>
              <a:buNone/>
            </a:pPr>
            <a:r>
              <a:rPr lang="en-US" sz="1300" dirty="0">
                <a:latin typeface="Benguiat Bk BT" pitchFamily="18" charset="0"/>
              </a:rPr>
              <a:t>Before They Were Stars: Rey Misterio, Jr.</a:t>
            </a:r>
          </a:p>
          <a:p>
            <a:pPr>
              <a:lnSpc>
                <a:spcPct val="150000"/>
              </a:lnSpc>
              <a:buFontTx/>
              <a:buNone/>
            </a:pPr>
            <a:endParaRPr lang="en-US" sz="1300" dirty="0">
              <a:latin typeface="Benguiat Bk BT" pitchFamily="18" charset="0"/>
            </a:endParaRPr>
          </a:p>
          <a:p>
            <a:pPr>
              <a:lnSpc>
                <a:spcPct val="90000"/>
              </a:lnSpc>
              <a:buFontTx/>
              <a:buNone/>
            </a:pPr>
            <a:endParaRPr lang="en-US" sz="1300" dirty="0">
              <a:latin typeface="Benguiat Bk BT" pitchFamily="18" charset="0"/>
            </a:endParaRPr>
          </a:p>
          <a:p>
            <a:pPr>
              <a:lnSpc>
                <a:spcPct val="90000"/>
              </a:lnSpc>
              <a:buFontTx/>
              <a:buNone/>
            </a:pPr>
            <a:endParaRPr lang="en-US" sz="1300" dirty="0">
              <a:latin typeface="Benguiat Bk BT" pitchFamily="18" charset="0"/>
            </a:endParaRPr>
          </a:p>
          <a:p>
            <a:pPr>
              <a:lnSpc>
                <a:spcPct val="60000"/>
              </a:lnSpc>
              <a:buClr>
                <a:schemeClr val="tx1"/>
              </a:buClr>
              <a:buFontTx/>
              <a:buNone/>
            </a:pPr>
            <a:endParaRPr lang="en-US" sz="1000" dirty="0">
              <a:latin typeface="Benguiat Bk BT" pitchFamily="18" charset="0"/>
            </a:endParaRPr>
          </a:p>
          <a:p>
            <a:pPr>
              <a:lnSpc>
                <a:spcPct val="90000"/>
              </a:lnSpc>
              <a:buClr>
                <a:schemeClr val="tx1"/>
              </a:buClr>
              <a:buFontTx/>
              <a:buNone/>
            </a:pPr>
            <a:endParaRPr lang="en-US" sz="2000" dirty="0"/>
          </a:p>
        </p:txBody>
      </p:sp>
      <p:sp>
        <p:nvSpPr>
          <p:cNvPr id="58372" name="Rectangle 4"/>
          <p:cNvSpPr>
            <a:spLocks noGrp="1" noChangeArrowheads="1"/>
          </p:cNvSpPr>
          <p:nvPr>
            <p:ph type="body" sz="half" idx="2"/>
          </p:nvPr>
        </p:nvSpPr>
        <p:spPr bwMode="auto">
          <a:xfrm>
            <a:off x="4572000" y="1752600"/>
            <a:ext cx="4038600" cy="38100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600" i="1" u="sng" dirty="0">
                <a:latin typeface="Benguiat Bk BT" pitchFamily="18" charset="0"/>
              </a:rPr>
              <a:t>Compilations</a:t>
            </a:r>
            <a:endParaRPr lang="en-US" sz="1800" i="1" u="sng" dirty="0">
              <a:latin typeface="Benguiat Bk BT" pitchFamily="18" charset="0"/>
            </a:endParaRPr>
          </a:p>
          <a:p>
            <a:pPr>
              <a:buNone/>
            </a:pPr>
            <a:endParaRPr lang="en-US" sz="1000" dirty="0">
              <a:latin typeface="Benguiat Bk BT" pitchFamily="18" charset="0"/>
            </a:endParaRPr>
          </a:p>
          <a:p>
            <a:pPr>
              <a:lnSpc>
                <a:spcPct val="150000"/>
              </a:lnSpc>
              <a:buNone/>
            </a:pPr>
            <a:r>
              <a:rPr lang="en-US" sz="1300" dirty="0">
                <a:latin typeface="Benguiat Bk BT" pitchFamily="18" charset="0"/>
              </a:rPr>
              <a:t>Mike Graham’s The Best of Classic Championship Wrestling</a:t>
            </a:r>
          </a:p>
          <a:p>
            <a:pPr>
              <a:lnSpc>
                <a:spcPct val="150000"/>
              </a:lnSpc>
              <a:buNone/>
            </a:pPr>
            <a:r>
              <a:rPr lang="en-US" sz="1300" dirty="0">
                <a:latin typeface="Benguiat Bk BT" pitchFamily="18" charset="0"/>
              </a:rPr>
              <a:t>Muscle Rock Madness</a:t>
            </a:r>
          </a:p>
          <a:p>
            <a:pPr>
              <a:lnSpc>
                <a:spcPct val="150000"/>
              </a:lnSpc>
              <a:buNone/>
            </a:pPr>
            <a:r>
              <a:rPr lang="en-US" sz="1300" dirty="0">
                <a:latin typeface="Benguiat Bk BT" pitchFamily="18" charset="0"/>
              </a:rPr>
              <a:t>Takedown Masters presents: Turnbuckle Memories 3</a:t>
            </a:r>
          </a:p>
          <a:p>
            <a:pPr>
              <a:lnSpc>
                <a:spcPct val="150000"/>
              </a:lnSpc>
              <a:buNone/>
            </a:pPr>
            <a:r>
              <a:rPr lang="en-US" sz="1300" dirty="0">
                <a:latin typeface="Benguiat Bk BT" pitchFamily="18" charset="0"/>
              </a:rPr>
              <a:t>Japanese Hardcore Wrestling, Volume 1-10</a:t>
            </a:r>
          </a:p>
          <a:p>
            <a:pPr>
              <a:lnSpc>
                <a:spcPct val="150000"/>
              </a:lnSpc>
              <a:buNone/>
            </a:pPr>
            <a:r>
              <a:rPr lang="en-US" sz="1300" dirty="0">
                <a:latin typeface="Benguiat Bk BT" pitchFamily="18" charset="0"/>
              </a:rPr>
              <a:t>Wrestling Gold: Wrestling’s Future Stars</a:t>
            </a:r>
          </a:p>
          <a:p>
            <a:pPr>
              <a:lnSpc>
                <a:spcPct val="150000"/>
              </a:lnSpc>
              <a:buNone/>
            </a:pPr>
            <a:r>
              <a:rPr lang="es-ES" sz="1300" dirty="0">
                <a:latin typeface="Benguiat Bk BT" pitchFamily="18" charset="0"/>
              </a:rPr>
              <a:t>Estrellas de Lucha Libre: Noches de Tijuana </a:t>
            </a:r>
          </a:p>
          <a:p>
            <a:pPr>
              <a:lnSpc>
                <a:spcPct val="150000"/>
              </a:lnSpc>
              <a:buNone/>
            </a:pPr>
            <a:endParaRPr lang="en-US" sz="1300" dirty="0">
              <a:latin typeface="Benguiat Bk BT" pitchFamily="18" charset="0"/>
            </a:endParaRPr>
          </a:p>
          <a:p>
            <a:pPr>
              <a:lnSpc>
                <a:spcPct val="150000"/>
              </a:lnSpc>
              <a:buNone/>
            </a:pPr>
            <a:endParaRPr lang="en-US" sz="1300" dirty="0">
              <a:latin typeface="Benguiat Bk BT" pitchFamily="18" charset="0"/>
            </a:endParaRPr>
          </a:p>
        </p:txBody>
      </p:sp>
      <p:pic>
        <p:nvPicPr>
          <p:cNvPr id="58373" name="Picture 6" descr="ring"/>
          <p:cNvPicPr>
            <a:picLocks noChangeAspect="1" noChangeArrowheads="1"/>
          </p:cNvPicPr>
          <p:nvPr/>
        </p:nvPicPr>
        <p:blipFill>
          <a:blip r:embed="rId3" cstate="print"/>
          <a:srcRect/>
          <a:stretch>
            <a:fillRect/>
          </a:stretch>
        </p:blipFill>
        <p:spPr bwMode="auto">
          <a:xfrm>
            <a:off x="0" y="0"/>
            <a:ext cx="2057400" cy="1543050"/>
          </a:xfrm>
          <a:prstGeom prst="rect">
            <a:avLst/>
          </a:prstGeom>
          <a:noFill/>
          <a:ln w="9525">
            <a:noFill/>
            <a:miter lim="800000"/>
            <a:headEnd/>
            <a:tailEnd/>
          </a:ln>
        </p:spPr>
      </p:pic>
      <p:sp>
        <p:nvSpPr>
          <p:cNvPr id="58374" name="TextBox 5"/>
          <p:cNvSpPr txBox="1">
            <a:spLocks noChangeArrowheads="1"/>
          </p:cNvSpPr>
          <p:nvPr/>
        </p:nvSpPr>
        <p:spPr bwMode="auto">
          <a:xfrm>
            <a:off x="8610600" y="6550025"/>
            <a:ext cx="400050" cy="307975"/>
          </a:xfrm>
          <a:prstGeom prst="rect">
            <a:avLst/>
          </a:prstGeom>
          <a:noFill/>
          <a:ln w="9525">
            <a:noFill/>
            <a:miter lim="800000"/>
            <a:headEnd/>
            <a:tailEnd/>
          </a:ln>
        </p:spPr>
        <p:txBody>
          <a:bodyPr wrap="none">
            <a:spAutoFit/>
          </a:bodyPr>
          <a:lstStyle/>
          <a:p>
            <a:pPr eaLnBrk="0" hangingPunct="0"/>
            <a:fld id="{F0D32C9C-25AD-41C1-8569-05EEE7C50BB4}" type="slidenum">
              <a:rPr lang="en-US" sz="1400">
                <a:latin typeface="Benguiat Bk BT" pitchFamily="18" charset="0"/>
              </a:rPr>
              <a:pPr eaLnBrk="0" hangingPunct="0"/>
              <a:t>143</a:t>
            </a:fld>
            <a:endParaRPr lang="en-US" sz="1400" dirty="0">
              <a:latin typeface="Benguiat Bk BT" pitchFamily="18" charset="0"/>
            </a:endParaRPr>
          </a:p>
        </p:txBody>
      </p:sp>
    </p:spTree>
    <p:extLst>
      <p:ext uri="{BB962C8B-B14F-4D97-AF65-F5344CB8AC3E}">
        <p14:creationId xmlns:p14="http://schemas.microsoft.com/office/powerpoint/2010/main" val="196438281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267200" y="381000"/>
            <a:ext cx="39624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Wrestling Etc.</a:t>
            </a:r>
            <a:br>
              <a:rPr lang="en-US" dirty="0">
                <a:latin typeface="Staccato222 BT" pitchFamily="66" charset="0"/>
              </a:rPr>
            </a:br>
            <a:endParaRPr lang="en-US" dirty="0">
              <a:latin typeface="Staccato222 BT" pitchFamily="66" charset="0"/>
            </a:endParaRPr>
          </a:p>
        </p:txBody>
      </p:sp>
      <p:sp>
        <p:nvSpPr>
          <p:cNvPr id="58371" name="Rectangle 3"/>
          <p:cNvSpPr>
            <a:spLocks noGrp="1" noChangeArrowheads="1"/>
          </p:cNvSpPr>
          <p:nvPr>
            <p:ph type="body" sz="half" idx="1"/>
          </p:nvPr>
        </p:nvSpPr>
        <p:spPr bwMode="auto">
          <a:xfrm>
            <a:off x="228600" y="1981200"/>
            <a:ext cx="3962400" cy="34290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i="1" u="sng" dirty="0">
                <a:latin typeface="Benguiat Bk BT" pitchFamily="18" charset="0"/>
              </a:rPr>
              <a:t>Mud Wrestling</a:t>
            </a:r>
          </a:p>
          <a:p>
            <a:pPr>
              <a:buFontTx/>
              <a:buNone/>
            </a:pPr>
            <a:r>
              <a:rPr lang="en-US" sz="1400" dirty="0">
                <a:latin typeface="Benguiat Bk BT" pitchFamily="18" charset="0"/>
              </a:rPr>
              <a:t>Thunder &amp; Mud </a:t>
            </a:r>
          </a:p>
          <a:p>
            <a:pPr>
              <a:buFontTx/>
              <a:buNone/>
            </a:pPr>
            <a:r>
              <a:rPr lang="en-US" sz="1400" dirty="0">
                <a:latin typeface="Benguiat Bk BT" pitchFamily="18" charset="0"/>
              </a:rPr>
              <a:t>Mud Fun Wrestling</a:t>
            </a:r>
          </a:p>
          <a:p>
            <a:pPr>
              <a:buFontTx/>
              <a:buNone/>
            </a:pPr>
            <a:r>
              <a:rPr lang="en-US" sz="1400" dirty="0">
                <a:latin typeface="Benguiat Bk BT" pitchFamily="18" charset="0"/>
              </a:rPr>
              <a:t>Hot Oil Wrestling</a:t>
            </a:r>
          </a:p>
          <a:p>
            <a:pPr>
              <a:lnSpc>
                <a:spcPct val="50000"/>
              </a:lnSpc>
              <a:buFontTx/>
              <a:buNone/>
            </a:pPr>
            <a:endParaRPr lang="en-US" sz="2400" dirty="0">
              <a:latin typeface="Benguiat Bk BT" pitchFamily="18" charset="0"/>
            </a:endParaRPr>
          </a:p>
          <a:p>
            <a:pPr>
              <a:buFontTx/>
              <a:buNone/>
            </a:pPr>
            <a:r>
              <a:rPr lang="en-US" sz="1600" i="1" u="sng" dirty="0">
                <a:latin typeface="Benguiat Bk BT" pitchFamily="18" charset="0"/>
              </a:rPr>
              <a:t>Womens</a:t>
            </a:r>
          </a:p>
          <a:p>
            <a:pPr>
              <a:buFontTx/>
              <a:buNone/>
            </a:pPr>
            <a:r>
              <a:rPr lang="en-US" sz="1400" dirty="0">
                <a:latin typeface="Benguiat Bk BT" pitchFamily="18" charset="0"/>
              </a:rPr>
              <a:t>LPWA Super Ladies of Wrestling: Out of Control</a:t>
            </a:r>
          </a:p>
          <a:p>
            <a:pPr>
              <a:buFontTx/>
              <a:buNone/>
            </a:pPr>
            <a:r>
              <a:rPr lang="en-US" sz="1400" dirty="0">
                <a:latin typeface="Benguiat Bk BT" pitchFamily="18" charset="0"/>
              </a:rPr>
              <a:t>LPWA Super Ladies of Wrestling: No Holds Barred </a:t>
            </a:r>
          </a:p>
          <a:p>
            <a:pPr>
              <a:buFontTx/>
              <a:buNone/>
            </a:pPr>
            <a:r>
              <a:rPr lang="en-US" sz="1400" dirty="0">
                <a:latin typeface="Benguiat Bk BT" pitchFamily="18" charset="0"/>
              </a:rPr>
              <a:t>World of Women's Wrestling</a:t>
            </a:r>
          </a:p>
          <a:p>
            <a:pPr>
              <a:buFontTx/>
              <a:buNone/>
            </a:pPr>
            <a:r>
              <a:rPr lang="en-US" sz="1400" dirty="0">
                <a:latin typeface="Benguiat Bk BT" pitchFamily="18" charset="0"/>
              </a:rPr>
              <a:t>Best of Women's Championship Wrestling</a:t>
            </a:r>
          </a:p>
        </p:txBody>
      </p:sp>
      <p:sp>
        <p:nvSpPr>
          <p:cNvPr id="58372" name="Rectangle 4"/>
          <p:cNvSpPr>
            <a:spLocks noGrp="1" noChangeArrowheads="1"/>
          </p:cNvSpPr>
          <p:nvPr>
            <p:ph type="body" sz="half" idx="2"/>
          </p:nvPr>
        </p:nvSpPr>
        <p:spPr bwMode="auto">
          <a:xfrm>
            <a:off x="4495800" y="1752600"/>
            <a:ext cx="4572000" cy="37338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None/>
            </a:pPr>
            <a:r>
              <a:rPr lang="en-US" sz="1600" i="1" u="sng" dirty="0">
                <a:latin typeface="Benguiat Bk BT" pitchFamily="18" charset="0"/>
              </a:rPr>
              <a:t>Shoot Interviews</a:t>
            </a:r>
          </a:p>
          <a:p>
            <a:pPr>
              <a:buNone/>
            </a:pPr>
            <a:r>
              <a:rPr lang="en-US" sz="1400" dirty="0">
                <a:latin typeface="Benguiat Bk BT" pitchFamily="18" charset="0"/>
              </a:rPr>
              <a:t>Don “The Rock” Muraco</a:t>
            </a:r>
          </a:p>
          <a:p>
            <a:pPr>
              <a:buNone/>
            </a:pPr>
            <a:r>
              <a:rPr lang="en-US" sz="1400" dirty="0">
                <a:latin typeface="Benguiat Bk BT" pitchFamily="18" charset="0"/>
              </a:rPr>
              <a:t>Bobby “The Brain” Heenan</a:t>
            </a:r>
          </a:p>
          <a:p>
            <a:pPr>
              <a:buNone/>
            </a:pPr>
            <a:r>
              <a:rPr lang="en-US" sz="1400" dirty="0">
                <a:latin typeface="Benguiat Bk BT" pitchFamily="18" charset="0"/>
              </a:rPr>
              <a:t>“Ace” Cowboy Bob Orton</a:t>
            </a:r>
          </a:p>
          <a:p>
            <a:pPr>
              <a:buNone/>
            </a:pPr>
            <a:r>
              <a:rPr lang="en-US" sz="1400" dirty="0">
                <a:latin typeface="Benguiat Bk BT" pitchFamily="18" charset="0"/>
              </a:rPr>
              <a:t>Shawn Michaels</a:t>
            </a:r>
            <a:r>
              <a:rPr lang="en-US" sz="1400" i="1" u="sng" dirty="0">
                <a:latin typeface="Benguiat Bk BT" pitchFamily="18" charset="0"/>
              </a:rPr>
              <a:t> </a:t>
            </a:r>
            <a:endParaRPr lang="en-US" sz="1400" dirty="0">
              <a:latin typeface="Benguiat Bk BT" pitchFamily="18" charset="0"/>
            </a:endParaRPr>
          </a:p>
          <a:p>
            <a:pPr>
              <a:buNone/>
            </a:pPr>
            <a:r>
              <a:rPr lang="en-US" sz="1400" dirty="0">
                <a:latin typeface="Benguiat Bk BT" pitchFamily="18" charset="0"/>
              </a:rPr>
              <a:t>Best of Cactus Jack in ECW: Part 1</a:t>
            </a:r>
          </a:p>
          <a:p>
            <a:pPr>
              <a:buNone/>
            </a:pPr>
            <a:r>
              <a:rPr lang="en-US" sz="1400" dirty="0">
                <a:latin typeface="Benguiat Bk BT" pitchFamily="18" charset="0"/>
              </a:rPr>
              <a:t>Before Stone Cold Said So</a:t>
            </a:r>
          </a:p>
          <a:p>
            <a:pPr>
              <a:spcAft>
                <a:spcPts val="25"/>
              </a:spcAft>
              <a:buNone/>
            </a:pPr>
            <a:r>
              <a:rPr lang="en-US" sz="1400" dirty="0">
                <a:latin typeface="Benguiat Bk BT" pitchFamily="18" charset="0"/>
              </a:rPr>
              <a:t>ECW…Barbed Wire, Scaffolds, &amp; Ladders…The Extreme Matches</a:t>
            </a:r>
            <a:endParaRPr lang="en-US" sz="1400" dirty="0">
              <a:latin typeface="Staccato222 BT" pitchFamily="66" charset="0"/>
            </a:endParaRPr>
          </a:p>
          <a:p>
            <a:pPr>
              <a:buNone/>
            </a:pPr>
            <a:r>
              <a:rPr lang="en-US" sz="1600" i="1" u="sng" dirty="0">
                <a:latin typeface="Benguiat Bk BT" pitchFamily="18" charset="0"/>
              </a:rPr>
              <a:t>Missing Matches</a:t>
            </a:r>
            <a:endParaRPr lang="en-US" sz="1600" dirty="0">
              <a:latin typeface="Benguiat Bk BT" pitchFamily="18" charset="0"/>
            </a:endParaRPr>
          </a:p>
          <a:p>
            <a:pPr>
              <a:buNone/>
            </a:pPr>
            <a:r>
              <a:rPr lang="en-US" sz="1400" dirty="0">
                <a:latin typeface="Benguiat Bk BT" pitchFamily="18" charset="0"/>
              </a:rPr>
              <a:t>Hulk Hogan</a:t>
            </a:r>
          </a:p>
          <a:p>
            <a:pPr>
              <a:buNone/>
            </a:pPr>
            <a:r>
              <a:rPr lang="en-US" sz="1400" dirty="0">
                <a:latin typeface="Benguiat Bk BT" pitchFamily="18" charset="0"/>
              </a:rPr>
              <a:t>Andre the Giant</a:t>
            </a:r>
          </a:p>
          <a:p>
            <a:pPr>
              <a:buNone/>
            </a:pPr>
            <a:r>
              <a:rPr lang="en-US" sz="1400" dirty="0">
                <a:latin typeface="Benguiat Bk BT" pitchFamily="18" charset="0"/>
              </a:rPr>
              <a:t>King Kong Bundy</a:t>
            </a:r>
          </a:p>
          <a:p>
            <a:pPr>
              <a:buNone/>
            </a:pPr>
            <a:r>
              <a:rPr lang="en-US" sz="1400" dirty="0">
                <a:latin typeface="Benguiat Bk BT" pitchFamily="18" charset="0"/>
              </a:rPr>
              <a:t>Randy Savage</a:t>
            </a:r>
          </a:p>
          <a:p>
            <a:pPr>
              <a:buNone/>
            </a:pPr>
            <a:r>
              <a:rPr lang="en-US" sz="1400" dirty="0">
                <a:latin typeface="Benguiat Bk BT" pitchFamily="18" charset="0"/>
              </a:rPr>
              <a:t>Tag Team Title Wave</a:t>
            </a:r>
            <a:endParaRPr lang="en-US" sz="1400" i="1" u="sng" dirty="0">
              <a:latin typeface="Benguiat Bk BT" pitchFamily="18" charset="0"/>
            </a:endParaRPr>
          </a:p>
        </p:txBody>
      </p:sp>
      <p:sp>
        <p:nvSpPr>
          <p:cNvPr id="58374" name="TextBox 5"/>
          <p:cNvSpPr txBox="1">
            <a:spLocks noChangeArrowheads="1"/>
          </p:cNvSpPr>
          <p:nvPr/>
        </p:nvSpPr>
        <p:spPr bwMode="auto">
          <a:xfrm>
            <a:off x="8667750" y="6550025"/>
            <a:ext cx="400050" cy="307975"/>
          </a:xfrm>
          <a:prstGeom prst="rect">
            <a:avLst/>
          </a:prstGeom>
          <a:noFill/>
          <a:ln w="9525">
            <a:noFill/>
            <a:miter lim="800000"/>
            <a:headEnd/>
            <a:tailEnd/>
          </a:ln>
        </p:spPr>
        <p:txBody>
          <a:bodyPr wrap="none">
            <a:spAutoFit/>
          </a:bodyPr>
          <a:lstStyle/>
          <a:p>
            <a:pPr eaLnBrk="0" hangingPunct="0"/>
            <a:fld id="{F0D32C9C-25AD-41C1-8569-05EEE7C50BB4}" type="slidenum">
              <a:rPr lang="en-US" sz="1400">
                <a:latin typeface="Benguiat Bk BT" pitchFamily="18" charset="0"/>
              </a:rPr>
              <a:pPr eaLnBrk="0" hangingPunct="0"/>
              <a:t>144</a:t>
            </a:fld>
            <a:endParaRPr lang="en-US" sz="1400" dirty="0">
              <a:latin typeface="Benguiat Bk BT" pitchFamily="18" charset="0"/>
            </a:endParaRPr>
          </a:p>
        </p:txBody>
      </p:sp>
      <p:sp>
        <p:nvSpPr>
          <p:cNvPr id="7" name="TextBox 6"/>
          <p:cNvSpPr txBox="1"/>
          <p:nvPr/>
        </p:nvSpPr>
        <p:spPr>
          <a:xfrm>
            <a:off x="2225029" y="6096000"/>
            <a:ext cx="4826962" cy="461665"/>
          </a:xfrm>
          <a:prstGeom prst="rect">
            <a:avLst/>
          </a:prstGeom>
          <a:noFill/>
        </p:spPr>
        <p:txBody>
          <a:bodyPr wrap="none" rtlCol="0">
            <a:spAutoFit/>
          </a:bodyPr>
          <a:lstStyle/>
          <a:p>
            <a:pPr algn="ctr"/>
            <a:r>
              <a:rPr lang="en-GB" dirty="0">
                <a:solidFill>
                  <a:schemeClr val="accent1">
                    <a:lumMod val="75000"/>
                  </a:schemeClr>
                </a:solidFill>
                <a:latin typeface="Staccato222 BT" pitchFamily="66" charset="0"/>
              </a:rPr>
              <a:t>All shoot interviews are limited quantities.</a:t>
            </a:r>
          </a:p>
        </p:txBody>
      </p:sp>
      <p:pic>
        <p:nvPicPr>
          <p:cNvPr id="8" name="Picture 6" descr="ring"/>
          <p:cNvPicPr>
            <a:picLocks noChangeAspect="1" noChangeArrowheads="1"/>
          </p:cNvPicPr>
          <p:nvPr/>
        </p:nvPicPr>
        <p:blipFill>
          <a:blip r:embed="rId3" cstate="print"/>
          <a:srcRect/>
          <a:stretch>
            <a:fillRect/>
          </a:stretch>
        </p:blipFill>
        <p:spPr bwMode="auto">
          <a:xfrm>
            <a:off x="0" y="0"/>
            <a:ext cx="2057400" cy="1543050"/>
          </a:xfrm>
          <a:prstGeom prst="rect">
            <a:avLst/>
          </a:prstGeom>
          <a:noFill/>
          <a:ln w="9525">
            <a:noFill/>
            <a:miter lim="800000"/>
            <a:headEnd/>
            <a:tailEnd/>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3581400" y="304800"/>
            <a:ext cx="4191000" cy="823913"/>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4800" i="1" dirty="0">
                <a:solidFill>
                  <a:srgbClr val="FFFFFF"/>
                </a:solidFill>
                <a:latin typeface="Staccato222 BT" pitchFamily="66" charset="0"/>
              </a:rPr>
              <a:t>Hitman Hart</a:t>
            </a:r>
          </a:p>
        </p:txBody>
      </p:sp>
      <p:sp>
        <p:nvSpPr>
          <p:cNvPr id="63491" name="Text Box 4"/>
          <p:cNvSpPr txBox="1">
            <a:spLocks noChangeArrowheads="1"/>
          </p:cNvSpPr>
          <p:nvPr/>
        </p:nvSpPr>
        <p:spPr bwMode="auto">
          <a:xfrm>
            <a:off x="1905000" y="1837492"/>
            <a:ext cx="4876800" cy="2988510"/>
          </a:xfrm>
          <a:prstGeom prst="rect">
            <a:avLst/>
          </a:prstGeom>
          <a:noFill/>
          <a:ln w="12700">
            <a:noFill/>
            <a:miter lim="800000"/>
            <a:headEnd type="none" w="sm" len="sm"/>
            <a:tailEnd type="none" w="sm" len="sm"/>
          </a:ln>
        </p:spPr>
        <p:txBody>
          <a:bodyPr wrap="square">
            <a:spAutoFit/>
          </a:bodyPr>
          <a:lstStyle/>
          <a:p>
            <a:pPr eaLnBrk="0" hangingPunct="0">
              <a:spcBef>
                <a:spcPts val="600"/>
              </a:spcBef>
              <a:buClr>
                <a:schemeClr val="accent1">
                  <a:lumMod val="75000"/>
                </a:schemeClr>
              </a:buClr>
              <a:buFontTx/>
              <a:buChar char="•"/>
            </a:pPr>
            <a:r>
              <a:rPr lang="en-US" sz="1600" dirty="0">
                <a:latin typeface="Benguiat Bk BT" pitchFamily="18" charset="0"/>
              </a:rPr>
              <a:t> </a:t>
            </a:r>
            <a:r>
              <a:rPr lang="en-US" sz="1400" dirty="0">
                <a:latin typeface="Benguiat Bk BT" pitchFamily="18" charset="0"/>
              </a:rPr>
              <a:t>Hitman Hart</a:t>
            </a:r>
            <a:r>
              <a:rPr lang="en-US" sz="1400" i="1" dirty="0">
                <a:latin typeface="Benguiat Bk BT" pitchFamily="18" charset="0"/>
              </a:rPr>
              <a:t>  </a:t>
            </a:r>
            <a:r>
              <a:rPr lang="en-US" sz="1400" dirty="0">
                <a:latin typeface="Benguiat Bk BT" pitchFamily="18" charset="0"/>
              </a:rPr>
              <a:t>- VHS + CD </a:t>
            </a:r>
            <a:endParaRPr lang="en-US" sz="1800" dirty="0">
              <a:latin typeface="Benguiat Bk BT" pitchFamily="18" charset="0"/>
            </a:endParaRPr>
          </a:p>
          <a:p>
            <a:pPr eaLnBrk="0" hangingPunct="0">
              <a:lnSpc>
                <a:spcPct val="80000"/>
              </a:lnSpc>
              <a:spcBef>
                <a:spcPts val="600"/>
              </a:spcBef>
            </a:pPr>
            <a:r>
              <a:rPr lang="en-US" sz="1200" dirty="0">
                <a:latin typeface="Benguiat Bk BT" pitchFamily="18" charset="0"/>
              </a:rPr>
              <a:t>Canadian release documentary and CD soundtrack </a:t>
            </a:r>
          </a:p>
          <a:p>
            <a:pPr eaLnBrk="0" hangingPunct="0">
              <a:lnSpc>
                <a:spcPct val="80000"/>
              </a:lnSpc>
              <a:spcBef>
                <a:spcPts val="600"/>
              </a:spcBef>
            </a:pPr>
            <a:endParaRPr lang="en-US" sz="1200" dirty="0">
              <a:latin typeface="Benguiat Bk BT" pitchFamily="18" charset="0"/>
            </a:endParaRPr>
          </a:p>
          <a:p>
            <a:pPr eaLnBrk="0" hangingPunct="0">
              <a:spcBef>
                <a:spcPts val="0"/>
              </a:spcBef>
              <a:buClr>
                <a:schemeClr val="accent1">
                  <a:lumMod val="75000"/>
                </a:schemeClr>
              </a:buClr>
              <a:buFontTx/>
              <a:buChar char="•"/>
            </a:pPr>
            <a:r>
              <a:rPr lang="en-US" sz="1400" dirty="0">
                <a:latin typeface="Benguiat Bk BT" pitchFamily="18" charset="0"/>
              </a:rPr>
              <a:t> Hitman Hart  - VHS</a:t>
            </a:r>
          </a:p>
          <a:p>
            <a:pPr eaLnBrk="0" hangingPunct="0">
              <a:spcBef>
                <a:spcPts val="0"/>
              </a:spcBef>
              <a:buClr>
                <a:schemeClr val="accent1">
                  <a:lumMod val="75000"/>
                </a:schemeClr>
              </a:buClr>
            </a:pPr>
            <a:r>
              <a:rPr lang="en-US" sz="1200" dirty="0">
                <a:latin typeface="Benguiat Bk BT" pitchFamily="18" charset="0"/>
              </a:rPr>
              <a:t>Australian release documentary  </a:t>
            </a:r>
          </a:p>
          <a:p>
            <a:pPr eaLnBrk="0" hangingPunct="0">
              <a:lnSpc>
                <a:spcPct val="200000"/>
              </a:lnSpc>
              <a:spcBef>
                <a:spcPct val="50000"/>
              </a:spcBef>
              <a:buClr>
                <a:schemeClr val="accent1">
                  <a:lumMod val="75000"/>
                </a:schemeClr>
              </a:buClr>
              <a:buFontTx/>
              <a:buChar char="•"/>
            </a:pPr>
            <a:r>
              <a:rPr lang="en-US" sz="1400" dirty="0">
                <a:latin typeface="Benguiat Bk BT" pitchFamily="18" charset="0"/>
              </a:rPr>
              <a:t> Hitman Hart 10</a:t>
            </a:r>
            <a:r>
              <a:rPr lang="en-US" sz="1400" baseline="30000" dirty="0">
                <a:latin typeface="Benguiat Bk BT" pitchFamily="18" charset="0"/>
              </a:rPr>
              <a:t>th</a:t>
            </a:r>
            <a:r>
              <a:rPr lang="en-US" sz="1400" dirty="0">
                <a:latin typeface="Benguiat Bk BT" pitchFamily="18" charset="0"/>
              </a:rPr>
              <a:t> Anniversary DVD</a:t>
            </a:r>
          </a:p>
          <a:p>
            <a:pPr eaLnBrk="0" hangingPunct="0">
              <a:buClr>
                <a:schemeClr val="accent1">
                  <a:lumMod val="75000"/>
                </a:schemeClr>
              </a:buClr>
            </a:pPr>
            <a:r>
              <a:rPr lang="en-US" sz="1200" dirty="0">
                <a:latin typeface="Benguiat Bk BT" pitchFamily="18" charset="0"/>
              </a:rPr>
              <a:t>Documentary, 2009</a:t>
            </a:r>
            <a:endParaRPr lang="en-US" sz="1200" b="1" dirty="0">
              <a:latin typeface="Benguiat Bk BT" pitchFamily="18" charset="0"/>
            </a:endParaRPr>
          </a:p>
          <a:p>
            <a:pPr eaLnBrk="0" hangingPunct="0">
              <a:spcBef>
                <a:spcPts val="0"/>
              </a:spcBef>
              <a:buClr>
                <a:schemeClr val="accent1">
                  <a:lumMod val="75000"/>
                </a:schemeClr>
              </a:buClr>
            </a:pPr>
            <a:r>
              <a:rPr lang="en-US" sz="1400" dirty="0">
                <a:latin typeface="Benguiat Bk BT" pitchFamily="18" charset="0"/>
              </a:rPr>
              <a:t> </a:t>
            </a:r>
          </a:p>
          <a:p>
            <a:pPr eaLnBrk="0" hangingPunct="0">
              <a:spcBef>
                <a:spcPts val="0"/>
              </a:spcBef>
              <a:buClr>
                <a:schemeClr val="accent1">
                  <a:lumMod val="75000"/>
                </a:schemeClr>
              </a:buClr>
              <a:buFont typeface="Arial" pitchFamily="34" charset="0"/>
              <a:buChar char="•"/>
            </a:pPr>
            <a:r>
              <a:rPr lang="en-US" sz="1400" dirty="0">
                <a:latin typeface="Benguiat Bk BT" pitchFamily="18" charset="0"/>
              </a:rPr>
              <a:t> Hitman Hart 10</a:t>
            </a:r>
            <a:r>
              <a:rPr lang="en-US" sz="1400" baseline="30000" dirty="0">
                <a:latin typeface="Benguiat Bk BT" pitchFamily="18" charset="0"/>
              </a:rPr>
              <a:t>th</a:t>
            </a:r>
            <a:r>
              <a:rPr lang="en-US" sz="1400" dirty="0">
                <a:latin typeface="Benguiat Bk BT" pitchFamily="18" charset="0"/>
              </a:rPr>
              <a:t> Anniversary Collectors Edition &amp; The Life &amp; Death of Owen Hart DVD (2 DVD) + Lobby Posters of Hitman Hart &amp; The Life &amp; Death of Owen Hart</a:t>
            </a:r>
          </a:p>
          <a:p>
            <a:pPr eaLnBrk="0" hangingPunct="0">
              <a:spcBef>
                <a:spcPts val="0"/>
              </a:spcBef>
            </a:pPr>
            <a:r>
              <a:rPr lang="en-US" sz="1200" dirty="0">
                <a:latin typeface="Benguiat Bk BT" pitchFamily="18" charset="0"/>
              </a:rPr>
              <a:t>Documentary, 2009*</a:t>
            </a:r>
          </a:p>
        </p:txBody>
      </p:sp>
      <p:sp>
        <p:nvSpPr>
          <p:cNvPr id="63493" name="Text Box 9"/>
          <p:cNvSpPr txBox="1">
            <a:spLocks noChangeArrowheads="1"/>
          </p:cNvSpPr>
          <p:nvPr/>
        </p:nvSpPr>
        <p:spPr bwMode="auto">
          <a:xfrm>
            <a:off x="4800600" y="1143000"/>
            <a:ext cx="2747868" cy="461665"/>
          </a:xfrm>
          <a:prstGeom prst="rect">
            <a:avLst/>
          </a:prstGeom>
          <a:noFill/>
          <a:ln w="12700">
            <a:noFill/>
            <a:miter lim="800000"/>
            <a:headEnd type="none" w="sm" len="sm"/>
            <a:tailEnd type="none" w="sm" len="sm"/>
          </a:ln>
        </p:spPr>
        <p:txBody>
          <a:bodyPr wrap="none">
            <a:spAutoFit/>
          </a:bodyPr>
          <a:lstStyle/>
          <a:p>
            <a:pPr eaLnBrk="0" hangingPunct="0"/>
            <a:r>
              <a:rPr lang="en-US" dirty="0">
                <a:solidFill>
                  <a:srgbClr val="FFFFFF"/>
                </a:solidFill>
                <a:latin typeface="Staccato222 BT" pitchFamily="66" charset="0"/>
              </a:rPr>
              <a:t>Wrestling With Shadows</a:t>
            </a:r>
          </a:p>
        </p:txBody>
      </p:sp>
      <p:pic>
        <p:nvPicPr>
          <p:cNvPr id="63494" name="Picture 10" descr="camera"/>
          <p:cNvPicPr>
            <a:picLocks noChangeAspect="1" noChangeArrowheads="1"/>
          </p:cNvPicPr>
          <p:nvPr/>
        </p:nvPicPr>
        <p:blipFill>
          <a:blip r:embed="rId3" cstate="print"/>
          <a:stretch>
            <a:fillRect/>
          </a:stretch>
        </p:blipFill>
        <p:spPr bwMode="auto">
          <a:xfrm>
            <a:off x="304800" y="304800"/>
            <a:ext cx="2438400" cy="1219200"/>
          </a:xfrm>
          <a:prstGeom prst="rect">
            <a:avLst/>
          </a:prstGeom>
          <a:noFill/>
          <a:ln w="9525">
            <a:noFill/>
            <a:miter lim="800000"/>
            <a:headEnd/>
            <a:tailEnd/>
          </a:ln>
        </p:spPr>
      </p:pic>
      <p:sp>
        <p:nvSpPr>
          <p:cNvPr id="60423" name="Text Box 11"/>
          <p:cNvSpPr txBox="1">
            <a:spLocks noChangeArrowheads="1"/>
          </p:cNvSpPr>
          <p:nvPr/>
        </p:nvSpPr>
        <p:spPr bwMode="auto">
          <a:xfrm>
            <a:off x="533400" y="5791200"/>
            <a:ext cx="1752601" cy="683264"/>
          </a:xfrm>
          <a:prstGeom prst="rect">
            <a:avLst/>
          </a:prstGeom>
          <a:noFill/>
          <a:ln w="12700">
            <a:noFill/>
            <a:miter lim="800000"/>
            <a:headEnd type="none" w="sm" len="sm"/>
            <a:tailEnd type="none" w="sm" len="sm"/>
          </a:ln>
        </p:spPr>
        <p:txBody>
          <a:bodyPr wrap="square">
            <a:spAutoFit/>
          </a:bodyPr>
          <a:lstStyle/>
          <a:p>
            <a:pPr eaLnBrk="0" hangingPunct="0">
              <a:lnSpc>
                <a:spcPct val="40000"/>
              </a:lnSpc>
              <a:defRPr/>
            </a:pPr>
            <a:r>
              <a:rPr lang="en-US" sz="3600" dirty="0">
                <a:solidFill>
                  <a:schemeClr val="accent1"/>
                </a:solidFill>
                <a:latin typeface="Staccato222 BT" pitchFamily="66" charset="0"/>
                <a:cs typeface="+mn-cs"/>
              </a:rPr>
              <a:t> </a:t>
            </a:r>
          </a:p>
          <a:p>
            <a:pPr algn="ctr" eaLnBrk="0" hangingPunct="0">
              <a:defRPr/>
            </a:pPr>
            <a:r>
              <a:rPr lang="en-US" dirty="0">
                <a:solidFill>
                  <a:schemeClr val="accent1">
                    <a:lumMod val="75000"/>
                  </a:schemeClr>
                </a:solidFill>
                <a:latin typeface="Staccato222 BT" pitchFamily="66" charset="0"/>
                <a:cs typeface="+mn-cs"/>
              </a:rPr>
              <a:t>Posters are a</a:t>
            </a:r>
            <a:r>
              <a:rPr lang="en-US" dirty="0">
                <a:solidFill>
                  <a:schemeClr val="accent1"/>
                </a:solidFill>
                <a:latin typeface="Staccato222 BT" pitchFamily="66" charset="0"/>
                <a:cs typeface="+mn-cs"/>
              </a:rPr>
              <a:t> </a:t>
            </a:r>
          </a:p>
        </p:txBody>
      </p:sp>
      <p:sp>
        <p:nvSpPr>
          <p:cNvPr id="9" name="TextBox 8"/>
          <p:cNvSpPr txBox="1"/>
          <p:nvPr/>
        </p:nvSpPr>
        <p:spPr>
          <a:xfrm>
            <a:off x="8610600" y="6550223"/>
            <a:ext cx="399468" cy="307777"/>
          </a:xfrm>
          <a:prstGeom prst="rect">
            <a:avLst/>
          </a:prstGeom>
          <a:noFill/>
        </p:spPr>
        <p:txBody>
          <a:bodyPr wrap="none" rtlCol="0">
            <a:spAutoFit/>
          </a:bodyPr>
          <a:lstStyle/>
          <a:p>
            <a:fld id="{F8A35B49-1EC5-41CA-96D4-51FD12348F72}" type="slidenum">
              <a:rPr lang="en-GB" sz="1400" smtClean="0">
                <a:latin typeface="Benguiat Bk BT" pitchFamily="18" charset="0"/>
              </a:rPr>
              <a:pPr/>
              <a:t>145</a:t>
            </a:fld>
            <a:endParaRPr lang="en-GB" sz="1400" dirty="0">
              <a:latin typeface="Benguiat Bk BT" pitchFamily="18" charset="0"/>
            </a:endParaRPr>
          </a:p>
        </p:txBody>
      </p:sp>
      <p:pic>
        <p:nvPicPr>
          <p:cNvPr id="10" name="Picture 9" descr="Shadow Fire Promotions flame words.gif"/>
          <p:cNvPicPr>
            <a:picLocks noChangeAspect="1"/>
          </p:cNvPicPr>
          <p:nvPr/>
        </p:nvPicPr>
        <p:blipFill>
          <a:blip r:embed="rId4" cstate="print"/>
          <a:stretch>
            <a:fillRect/>
          </a:stretch>
        </p:blipFill>
        <p:spPr>
          <a:xfrm>
            <a:off x="2133600" y="5943600"/>
            <a:ext cx="4848225" cy="476250"/>
          </a:xfrm>
          <a:prstGeom prst="rect">
            <a:avLst/>
          </a:prstGeom>
        </p:spPr>
      </p:pic>
      <p:sp>
        <p:nvSpPr>
          <p:cNvPr id="11" name="TextBox 10"/>
          <p:cNvSpPr txBox="1"/>
          <p:nvPr/>
        </p:nvSpPr>
        <p:spPr>
          <a:xfrm>
            <a:off x="7086600" y="6019800"/>
            <a:ext cx="1277914" cy="461665"/>
          </a:xfrm>
          <a:prstGeom prst="rect">
            <a:avLst/>
          </a:prstGeom>
          <a:noFill/>
        </p:spPr>
        <p:txBody>
          <a:bodyPr wrap="none" rtlCol="0">
            <a:spAutoFit/>
          </a:bodyPr>
          <a:lstStyle/>
          <a:p>
            <a:r>
              <a:rPr lang="en-GB" dirty="0">
                <a:solidFill>
                  <a:schemeClr val="accent1">
                    <a:lumMod val="75000"/>
                  </a:schemeClr>
                </a:solidFill>
                <a:latin typeface="Staccato222 BT" pitchFamily="66" charset="0"/>
                <a:cs typeface="+mn-cs"/>
              </a:rPr>
              <a:t>exclusive</a:t>
            </a:r>
            <a:r>
              <a:rPr lang="en-GB" dirty="0">
                <a:solidFill>
                  <a:schemeClr val="accent1">
                    <a:lumMod val="75000"/>
                  </a:schemeClr>
                </a:solidFill>
                <a:latin typeface="Staccato222 BT" pitchFamily="66" charset="0"/>
              </a:rPr>
              <a:t> !</a:t>
            </a:r>
          </a:p>
        </p:txBody>
      </p:sp>
      <p:sp>
        <p:nvSpPr>
          <p:cNvPr id="12" name="TextBox 11"/>
          <p:cNvSpPr txBox="1"/>
          <p:nvPr/>
        </p:nvSpPr>
        <p:spPr>
          <a:xfrm>
            <a:off x="1905000" y="4851738"/>
            <a:ext cx="4224233" cy="461665"/>
          </a:xfrm>
          <a:prstGeom prst="rect">
            <a:avLst/>
          </a:prstGeom>
          <a:noFill/>
        </p:spPr>
        <p:txBody>
          <a:bodyPr wrap="none" rtlCol="0">
            <a:spAutoFit/>
          </a:bodyPr>
          <a:lstStyle/>
          <a:p>
            <a:pPr algn="ctr"/>
            <a:r>
              <a:rPr lang="en-GB" baseline="30000" dirty="0">
                <a:solidFill>
                  <a:schemeClr val="accent1">
                    <a:lumMod val="75000"/>
                  </a:schemeClr>
                </a:solidFill>
                <a:latin typeface="Benguiat Bk BT" pitchFamily="18" charset="0"/>
                <a:cs typeface="+mn-cs"/>
              </a:rPr>
              <a:t>*</a:t>
            </a:r>
            <a:r>
              <a:rPr lang="en-GB" dirty="0">
                <a:solidFill>
                  <a:schemeClr val="accent1">
                    <a:lumMod val="75000"/>
                  </a:schemeClr>
                </a:solidFill>
                <a:latin typeface="Benguiat Bk BT" pitchFamily="18" charset="0"/>
                <a:cs typeface="+mn-cs"/>
              </a:rPr>
              <a:t>Wholesale orders welcome!</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3581400" y="304800"/>
            <a:ext cx="4191000" cy="823913"/>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4800" i="1" dirty="0">
                <a:solidFill>
                  <a:srgbClr val="FFFFFF"/>
                </a:solidFill>
                <a:latin typeface="Staccato222 BT" pitchFamily="66" charset="0"/>
              </a:rPr>
              <a:t>Feature Films</a:t>
            </a:r>
          </a:p>
        </p:txBody>
      </p:sp>
      <p:sp>
        <p:nvSpPr>
          <p:cNvPr id="63491" name="Text Box 4"/>
          <p:cNvSpPr txBox="1">
            <a:spLocks noChangeArrowheads="1"/>
          </p:cNvSpPr>
          <p:nvPr/>
        </p:nvSpPr>
        <p:spPr bwMode="auto">
          <a:xfrm>
            <a:off x="304800" y="1981200"/>
            <a:ext cx="3657600" cy="3437479"/>
          </a:xfrm>
          <a:prstGeom prst="rect">
            <a:avLst/>
          </a:prstGeom>
          <a:noFill/>
          <a:ln w="12700">
            <a:noFill/>
            <a:miter lim="800000"/>
            <a:headEnd type="none" w="sm" len="sm"/>
            <a:tailEnd type="none" w="sm" len="sm"/>
          </a:ln>
        </p:spPr>
        <p:txBody>
          <a:bodyPr wrap="square">
            <a:spAutoFit/>
          </a:bodyPr>
          <a:lstStyle/>
          <a:p>
            <a:pPr lvl="0" eaLnBrk="0" hangingPunct="0">
              <a:spcBef>
                <a:spcPts val="840"/>
              </a:spcBef>
              <a:buClr>
                <a:schemeClr val="accent1">
                  <a:lumMod val="75000"/>
                </a:schemeClr>
              </a:buClr>
              <a:buFontTx/>
              <a:buChar char="•"/>
            </a:pPr>
            <a:r>
              <a:rPr lang="en-US" sz="1400" dirty="0">
                <a:latin typeface="Benguiat Bk BT" pitchFamily="18" charset="0"/>
              </a:rPr>
              <a:t> </a:t>
            </a:r>
            <a:r>
              <a:rPr lang="en-US" sz="1400" dirty="0">
                <a:solidFill>
                  <a:srgbClr val="FFFFCC"/>
                </a:solidFill>
                <a:latin typeface="Benguiat Bk BT" pitchFamily="18" charset="0"/>
              </a:rPr>
              <a:t>The Wrestler </a:t>
            </a:r>
          </a:p>
          <a:p>
            <a:pPr lvl="0" eaLnBrk="0" hangingPunct="0">
              <a:lnSpc>
                <a:spcPct val="50000"/>
              </a:lnSpc>
              <a:spcBef>
                <a:spcPct val="50000"/>
              </a:spcBef>
            </a:pPr>
            <a:r>
              <a:rPr lang="en-US" sz="1200" dirty="0">
                <a:solidFill>
                  <a:srgbClr val="FFFFCC"/>
                </a:solidFill>
                <a:latin typeface="Benguiat Bk BT" pitchFamily="18" charset="0"/>
              </a:rPr>
              <a:t>starring Verne Gagne, 1973</a:t>
            </a:r>
          </a:p>
          <a:p>
            <a:pPr lvl="0" eaLnBrk="0" hangingPunct="0">
              <a:spcBef>
                <a:spcPct val="50000"/>
              </a:spcBef>
              <a:buClr>
                <a:schemeClr val="accent1">
                  <a:lumMod val="75000"/>
                </a:schemeClr>
              </a:buClr>
              <a:buFontTx/>
              <a:buChar char="•"/>
            </a:pPr>
            <a:r>
              <a:rPr lang="en-US" sz="1400" dirty="0">
                <a:latin typeface="Benguiat Bk BT" pitchFamily="18" charset="0"/>
              </a:rPr>
              <a:t>I Like To Hurt People</a:t>
            </a:r>
          </a:p>
          <a:p>
            <a:pPr lvl="0" eaLnBrk="0" hangingPunct="0">
              <a:lnSpc>
                <a:spcPct val="80000"/>
              </a:lnSpc>
              <a:spcBef>
                <a:spcPct val="30000"/>
              </a:spcBef>
            </a:pPr>
            <a:r>
              <a:rPr lang="en-US" sz="1200" dirty="0">
                <a:solidFill>
                  <a:srgbClr val="FFFFCC"/>
                </a:solidFill>
                <a:latin typeface="Benguiat Bk BT" pitchFamily="18" charset="0"/>
              </a:rPr>
              <a:t>starring The Sheik, 1985</a:t>
            </a:r>
            <a:endParaRPr lang="en-US" sz="1200" dirty="0">
              <a:latin typeface="Benguiat Bk BT" pitchFamily="18" charset="0"/>
            </a:endParaRPr>
          </a:p>
          <a:p>
            <a:pPr eaLnBrk="0" hangingPunct="0">
              <a:spcBef>
                <a:spcPts val="840"/>
              </a:spcBef>
              <a:buClr>
                <a:schemeClr val="accent1">
                  <a:lumMod val="75000"/>
                </a:schemeClr>
              </a:buClr>
              <a:buFontTx/>
              <a:buChar char="•"/>
            </a:pPr>
            <a:r>
              <a:rPr lang="en-US" sz="1400" dirty="0">
                <a:latin typeface="Benguiat Bk BT" pitchFamily="18" charset="0"/>
              </a:rPr>
              <a:t> Bad Guys</a:t>
            </a:r>
          </a:p>
          <a:p>
            <a:pPr eaLnBrk="0" hangingPunct="0">
              <a:lnSpc>
                <a:spcPct val="50000"/>
              </a:lnSpc>
              <a:spcBef>
                <a:spcPts val="600"/>
              </a:spcBef>
            </a:pPr>
            <a:r>
              <a:rPr lang="en-US" sz="1200" dirty="0">
                <a:latin typeface="Benguiat Bk BT" pitchFamily="18" charset="0"/>
              </a:rPr>
              <a:t>starring Gene LeBell, 1986 </a:t>
            </a:r>
          </a:p>
          <a:p>
            <a:pPr lvl="0" eaLnBrk="0" hangingPunct="0">
              <a:lnSpc>
                <a:spcPct val="90000"/>
              </a:lnSpc>
              <a:spcBef>
                <a:spcPct val="50000"/>
              </a:spcBef>
              <a:buClr>
                <a:schemeClr val="accent1">
                  <a:lumMod val="75000"/>
                </a:schemeClr>
              </a:buClr>
              <a:buFontTx/>
              <a:buChar char="•"/>
            </a:pPr>
            <a:r>
              <a:rPr lang="en-US" sz="1400" dirty="0">
                <a:latin typeface="Benguiat Bk BT" pitchFamily="18" charset="0"/>
              </a:rPr>
              <a:t> </a:t>
            </a:r>
            <a:r>
              <a:rPr lang="en-US" sz="1400" dirty="0">
                <a:solidFill>
                  <a:srgbClr val="FFFFCC"/>
                </a:solidFill>
                <a:latin typeface="Benguiat Bk BT" pitchFamily="18" charset="0"/>
              </a:rPr>
              <a:t>Grunt!: The Wrestling Movie*</a:t>
            </a:r>
          </a:p>
          <a:p>
            <a:pPr lvl="0" eaLnBrk="0" hangingPunct="0">
              <a:lnSpc>
                <a:spcPct val="50000"/>
              </a:lnSpc>
              <a:spcBef>
                <a:spcPts val="600"/>
              </a:spcBef>
              <a:buClr>
                <a:schemeClr val="accent1">
                  <a:lumMod val="75000"/>
                </a:schemeClr>
              </a:buClr>
            </a:pPr>
            <a:r>
              <a:rPr lang="en-US" sz="1200" dirty="0">
                <a:latin typeface="Benguiat Bk BT" pitchFamily="18" charset="0"/>
              </a:rPr>
              <a:t>starring Dick Murdoch, 1986</a:t>
            </a:r>
          </a:p>
          <a:p>
            <a:pPr lvl="0" eaLnBrk="0" hangingPunct="0">
              <a:spcBef>
                <a:spcPts val="840"/>
              </a:spcBef>
              <a:buClr>
                <a:schemeClr val="accent1">
                  <a:lumMod val="75000"/>
                </a:schemeClr>
              </a:buClr>
              <a:buFont typeface="Arial" pitchFamily="34" charset="0"/>
              <a:buChar char="•"/>
            </a:pPr>
            <a:r>
              <a:rPr lang="en-US" sz="1400" dirty="0">
                <a:solidFill>
                  <a:srgbClr val="FFFFCC"/>
                </a:solidFill>
                <a:latin typeface="Benguiat Bk BT" pitchFamily="18" charset="0"/>
              </a:rPr>
              <a:t> </a:t>
            </a:r>
            <a:r>
              <a:rPr lang="en-US" sz="1400" dirty="0">
                <a:latin typeface="Benguiat Bk BT" pitchFamily="18" charset="0"/>
              </a:rPr>
              <a:t>Santa With Muscles</a:t>
            </a:r>
          </a:p>
          <a:p>
            <a:pPr eaLnBrk="0" hangingPunct="0">
              <a:lnSpc>
                <a:spcPct val="50000"/>
              </a:lnSpc>
              <a:spcBef>
                <a:spcPts val="600"/>
              </a:spcBef>
              <a:buClr>
                <a:schemeClr val="accent1">
                  <a:lumMod val="75000"/>
                </a:schemeClr>
              </a:buClr>
            </a:pPr>
            <a:r>
              <a:rPr lang="en-US" sz="1200" dirty="0">
                <a:latin typeface="Benguiat Bk BT" pitchFamily="18" charset="0"/>
              </a:rPr>
              <a:t>starring Hulk Hogan, 1986</a:t>
            </a:r>
          </a:p>
          <a:p>
            <a:pPr lvl="0" eaLnBrk="0" hangingPunct="0">
              <a:spcBef>
                <a:spcPts val="840"/>
              </a:spcBef>
              <a:buClr>
                <a:schemeClr val="accent1">
                  <a:lumMod val="75000"/>
                </a:schemeClr>
              </a:buClr>
              <a:buFont typeface="Arial" pitchFamily="34" charset="0"/>
              <a:buChar char="•"/>
            </a:pPr>
            <a:r>
              <a:rPr lang="en-US" sz="1400" dirty="0">
                <a:solidFill>
                  <a:srgbClr val="FFFFCC"/>
                </a:solidFill>
                <a:latin typeface="Benguiat Bk BT" pitchFamily="18" charset="0"/>
              </a:rPr>
              <a:t> The Princess Bride</a:t>
            </a:r>
          </a:p>
          <a:p>
            <a:pPr lvl="0" eaLnBrk="0" hangingPunct="0">
              <a:lnSpc>
                <a:spcPct val="50000"/>
              </a:lnSpc>
              <a:spcBef>
                <a:spcPts val="600"/>
              </a:spcBef>
            </a:pPr>
            <a:r>
              <a:rPr lang="en-US" sz="1200" dirty="0">
                <a:solidFill>
                  <a:srgbClr val="FFFFCC"/>
                </a:solidFill>
                <a:latin typeface="Benguiat Bk BT" pitchFamily="18" charset="0"/>
              </a:rPr>
              <a:t>starring André the Giant, 1987</a:t>
            </a:r>
            <a:endParaRPr lang="en-US" sz="1400" dirty="0">
              <a:solidFill>
                <a:srgbClr val="FFFFCC"/>
              </a:solidFill>
              <a:latin typeface="Benguiat Bk BT" pitchFamily="18" charset="0"/>
            </a:endParaRP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The Running Man</a:t>
            </a:r>
          </a:p>
          <a:p>
            <a:pPr eaLnBrk="0" hangingPunct="0">
              <a:lnSpc>
                <a:spcPct val="50000"/>
              </a:lnSpc>
              <a:spcBef>
                <a:spcPts val="600"/>
              </a:spcBef>
            </a:pPr>
            <a:r>
              <a:rPr lang="en-US" sz="1200" dirty="0">
                <a:latin typeface="Benguiat Bk BT" pitchFamily="18" charset="0"/>
              </a:rPr>
              <a:t>starring Prof. Toru Tanaka; Jesse Ventura,1987</a:t>
            </a:r>
          </a:p>
        </p:txBody>
      </p:sp>
      <p:sp>
        <p:nvSpPr>
          <p:cNvPr id="63492" name="Text Box 6"/>
          <p:cNvSpPr txBox="1">
            <a:spLocks noChangeArrowheads="1"/>
          </p:cNvSpPr>
          <p:nvPr/>
        </p:nvSpPr>
        <p:spPr bwMode="auto">
          <a:xfrm>
            <a:off x="4495800" y="1828800"/>
            <a:ext cx="3733800" cy="3540072"/>
          </a:xfrm>
          <a:prstGeom prst="rect">
            <a:avLst/>
          </a:prstGeom>
          <a:noFill/>
          <a:ln w="12700">
            <a:noFill/>
            <a:miter lim="800000"/>
            <a:headEnd type="none" w="sm" len="sm"/>
            <a:tailEnd type="none" w="sm" len="sm"/>
          </a:ln>
        </p:spPr>
        <p:txBody>
          <a:bodyPr wrap="square">
            <a:spAutoFit/>
          </a:bodyPr>
          <a:lstStyle/>
          <a:p>
            <a:pPr eaLnBrk="0" hangingPunct="0">
              <a:lnSpc>
                <a:spcPct val="0"/>
              </a:lnSpc>
              <a:spcBef>
                <a:spcPct val="50000"/>
              </a:spcBef>
            </a:pPr>
            <a:endParaRPr lang="en-US" sz="2000" dirty="0">
              <a:latin typeface="Benguiat Bk BT" pitchFamily="18" charset="0"/>
            </a:endParaRPr>
          </a:p>
          <a:p>
            <a:pPr eaLnBrk="0" hangingPunct="0">
              <a:spcBef>
                <a:spcPts val="840"/>
              </a:spcBef>
              <a:buClr>
                <a:schemeClr val="accent1">
                  <a:lumMod val="75000"/>
                </a:schemeClr>
              </a:buClr>
              <a:buFontTx/>
              <a:buChar char="•"/>
            </a:pPr>
            <a:r>
              <a:rPr lang="en-US" sz="1400" dirty="0">
                <a:latin typeface="Benguiat Bk BT" pitchFamily="18" charset="0"/>
              </a:rPr>
              <a:t> They Live</a:t>
            </a:r>
          </a:p>
          <a:p>
            <a:pPr eaLnBrk="0" hangingPunct="0">
              <a:spcBef>
                <a:spcPts val="0"/>
              </a:spcBef>
              <a:buClr>
                <a:schemeClr val="accent1">
                  <a:lumMod val="75000"/>
                </a:schemeClr>
              </a:buClr>
            </a:pPr>
            <a:r>
              <a:rPr lang="en-US" sz="1200" dirty="0">
                <a:latin typeface="Benguiat Bk BT" pitchFamily="18" charset="0"/>
              </a:rPr>
              <a:t>starring Roddy Piper, 1988</a:t>
            </a:r>
          </a:p>
          <a:p>
            <a:pPr eaLnBrk="0" hangingPunct="0">
              <a:spcBef>
                <a:spcPts val="840"/>
              </a:spcBef>
              <a:buClr>
                <a:schemeClr val="accent1">
                  <a:lumMod val="75000"/>
                </a:schemeClr>
              </a:buClr>
              <a:buFontTx/>
              <a:buChar char="•"/>
            </a:pPr>
            <a:r>
              <a:rPr lang="en-US" sz="1400" dirty="0">
                <a:latin typeface="Benguiat Bk BT" pitchFamily="18" charset="0"/>
              </a:rPr>
              <a:t> Body Slam</a:t>
            </a:r>
          </a:p>
          <a:p>
            <a:pPr eaLnBrk="0" hangingPunct="0">
              <a:spcBef>
                <a:spcPts val="0"/>
              </a:spcBef>
              <a:buClr>
                <a:schemeClr val="accent1">
                  <a:lumMod val="75000"/>
                </a:schemeClr>
              </a:buClr>
            </a:pPr>
            <a:r>
              <a:rPr lang="en-US" sz="1200" dirty="0">
                <a:latin typeface="Benguiat Bk BT" pitchFamily="18" charset="0"/>
              </a:rPr>
              <a:t>starring Wild Samoans; Roddy Piper, 1989</a:t>
            </a:r>
          </a:p>
          <a:p>
            <a:pPr eaLnBrk="0" hangingPunct="0">
              <a:spcBef>
                <a:spcPts val="840"/>
              </a:spcBef>
              <a:buClr>
                <a:schemeClr val="accent1">
                  <a:lumMod val="75000"/>
                </a:schemeClr>
              </a:buClr>
              <a:buFontTx/>
              <a:buChar char="•"/>
            </a:pPr>
            <a:r>
              <a:rPr lang="en-US" sz="1400" dirty="0">
                <a:latin typeface="Benguiat Bk BT" pitchFamily="18" charset="0"/>
              </a:rPr>
              <a:t> American Angels</a:t>
            </a:r>
          </a:p>
          <a:p>
            <a:pPr lvl="0" eaLnBrk="0" hangingPunct="0">
              <a:lnSpc>
                <a:spcPct val="50000"/>
              </a:lnSpc>
              <a:spcBef>
                <a:spcPct val="50000"/>
              </a:spcBef>
            </a:pPr>
            <a:r>
              <a:rPr lang="en-US" sz="1200" dirty="0">
                <a:solidFill>
                  <a:srgbClr val="FFFFCC"/>
                </a:solidFill>
                <a:latin typeface="Benguiat Bk BT" pitchFamily="18" charset="0"/>
              </a:rPr>
              <a:t>starring “Magnificent Mimi” Lesseos, 1989</a:t>
            </a:r>
            <a:endParaRPr lang="en-US" sz="1200" dirty="0">
              <a:latin typeface="Benguiat Bk BT" pitchFamily="18" charset="0"/>
            </a:endParaRPr>
          </a:p>
          <a:p>
            <a:pPr eaLnBrk="0" hangingPunct="0">
              <a:spcBef>
                <a:spcPts val="840"/>
              </a:spcBef>
              <a:buClr>
                <a:schemeClr val="accent1">
                  <a:lumMod val="75000"/>
                </a:schemeClr>
              </a:buClr>
              <a:buFontTx/>
              <a:buChar char="•"/>
            </a:pPr>
            <a:r>
              <a:rPr lang="en-US" sz="1400" dirty="0">
                <a:latin typeface="Benguiat Bk BT" pitchFamily="18" charset="0"/>
              </a:rPr>
              <a:t> No Holds Barred*</a:t>
            </a:r>
          </a:p>
          <a:p>
            <a:pPr eaLnBrk="0" hangingPunct="0">
              <a:lnSpc>
                <a:spcPct val="50000"/>
              </a:lnSpc>
              <a:spcBef>
                <a:spcPts val="600"/>
              </a:spcBef>
            </a:pPr>
            <a:r>
              <a:rPr lang="en-US" sz="1200" dirty="0">
                <a:latin typeface="Benguiat Bk BT" pitchFamily="18" charset="0"/>
              </a:rPr>
              <a:t>starring Hulk Hogan, 1989</a:t>
            </a: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Abraxas</a:t>
            </a:r>
          </a:p>
          <a:p>
            <a:pPr eaLnBrk="0" hangingPunct="0">
              <a:lnSpc>
                <a:spcPct val="90000"/>
              </a:lnSpc>
              <a:spcBef>
                <a:spcPts val="0"/>
              </a:spcBef>
            </a:pPr>
            <a:r>
              <a:rPr lang="en-US" sz="1200" dirty="0">
                <a:latin typeface="Benguiat Bk BT" pitchFamily="18" charset="0"/>
              </a:rPr>
              <a:t>starring Jesse “The Body” Ventura, 1990</a:t>
            </a:r>
          </a:p>
          <a:p>
            <a:pPr eaLnBrk="0" hangingPunct="0">
              <a:spcBef>
                <a:spcPct val="50000"/>
              </a:spcBef>
              <a:buClr>
                <a:schemeClr val="accent1">
                  <a:lumMod val="75000"/>
                </a:schemeClr>
              </a:buClr>
              <a:buFontTx/>
              <a:buChar char="•"/>
            </a:pPr>
            <a:r>
              <a:rPr lang="en-US" sz="1400" dirty="0">
                <a:latin typeface="Benguiat Bk BT" pitchFamily="18" charset="0"/>
              </a:rPr>
              <a:t> Suburban Commando</a:t>
            </a:r>
          </a:p>
          <a:p>
            <a:pPr eaLnBrk="0" hangingPunct="0">
              <a:lnSpc>
                <a:spcPct val="40000"/>
              </a:lnSpc>
              <a:spcBef>
                <a:spcPts val="600"/>
              </a:spcBef>
            </a:pPr>
            <a:r>
              <a:rPr lang="en-US" sz="1200" dirty="0">
                <a:latin typeface="Benguiat Bk BT" pitchFamily="18" charset="0"/>
              </a:rPr>
              <a:t>starring Hulk Hogan, 1991</a:t>
            </a:r>
          </a:p>
          <a:p>
            <a:pPr eaLnBrk="0" hangingPunct="0">
              <a:spcBef>
                <a:spcPct val="50000"/>
              </a:spcBef>
              <a:buClr>
                <a:schemeClr val="accent1">
                  <a:lumMod val="75000"/>
                </a:schemeClr>
              </a:buClr>
              <a:buFontTx/>
              <a:buChar char="•"/>
            </a:pPr>
            <a:r>
              <a:rPr lang="en-US" sz="1400" dirty="0">
                <a:latin typeface="Benguiat Bk BT" pitchFamily="18" charset="0"/>
              </a:rPr>
              <a:t> Mr. Nanny</a:t>
            </a:r>
          </a:p>
          <a:p>
            <a:pPr eaLnBrk="0" hangingPunct="0">
              <a:lnSpc>
                <a:spcPct val="50000"/>
              </a:lnSpc>
              <a:spcBef>
                <a:spcPts val="600"/>
              </a:spcBef>
            </a:pPr>
            <a:r>
              <a:rPr lang="en-US" sz="1200" dirty="0">
                <a:latin typeface="Benguiat Bk BT" pitchFamily="18" charset="0"/>
              </a:rPr>
              <a:t>starring Hulk Hogan, 1993</a:t>
            </a:r>
          </a:p>
        </p:txBody>
      </p:sp>
      <p:sp>
        <p:nvSpPr>
          <p:cNvPr id="63493" name="Text Box 9"/>
          <p:cNvSpPr txBox="1">
            <a:spLocks noChangeArrowheads="1"/>
          </p:cNvSpPr>
          <p:nvPr/>
        </p:nvSpPr>
        <p:spPr bwMode="auto">
          <a:xfrm>
            <a:off x="2438400" y="1143000"/>
            <a:ext cx="4476750" cy="461963"/>
          </a:xfrm>
          <a:prstGeom prst="rect">
            <a:avLst/>
          </a:prstGeom>
          <a:noFill/>
          <a:ln w="12700">
            <a:noFill/>
            <a:miter lim="800000"/>
            <a:headEnd type="none" w="sm" len="sm"/>
            <a:tailEnd type="none" w="sm" len="sm"/>
          </a:ln>
        </p:spPr>
        <p:txBody>
          <a:bodyPr wrap="none">
            <a:spAutoFit/>
          </a:bodyPr>
          <a:lstStyle/>
          <a:p>
            <a:pPr eaLnBrk="0" hangingPunct="0"/>
            <a:r>
              <a:rPr lang="en-US" dirty="0">
                <a:latin typeface="Staccato222 BT" pitchFamily="66" charset="0"/>
              </a:rPr>
              <a:t>Movies starring your favourite wrestlers</a:t>
            </a:r>
          </a:p>
        </p:txBody>
      </p:sp>
      <p:pic>
        <p:nvPicPr>
          <p:cNvPr id="63494" name="Picture 10" descr="camera"/>
          <p:cNvPicPr>
            <a:picLocks noChangeAspect="1" noChangeArrowheads="1"/>
          </p:cNvPicPr>
          <p:nvPr/>
        </p:nvPicPr>
        <p:blipFill>
          <a:blip r:embed="rId3" cstate="print"/>
          <a:srcRect/>
          <a:stretch>
            <a:fillRect/>
          </a:stretch>
        </p:blipFill>
        <p:spPr bwMode="auto">
          <a:xfrm>
            <a:off x="152400" y="152400"/>
            <a:ext cx="1771650" cy="1447800"/>
          </a:xfrm>
          <a:prstGeom prst="rect">
            <a:avLst/>
          </a:prstGeom>
          <a:noFill/>
          <a:ln w="9525">
            <a:noFill/>
            <a:miter lim="800000"/>
            <a:headEnd/>
            <a:tailEnd/>
          </a:ln>
        </p:spPr>
      </p:pic>
      <p:sp>
        <p:nvSpPr>
          <p:cNvPr id="9" name="TextBox 8"/>
          <p:cNvSpPr txBox="1"/>
          <p:nvPr/>
        </p:nvSpPr>
        <p:spPr>
          <a:xfrm>
            <a:off x="8610600" y="6550223"/>
            <a:ext cx="399468" cy="307777"/>
          </a:xfrm>
          <a:prstGeom prst="rect">
            <a:avLst/>
          </a:prstGeom>
          <a:noFill/>
        </p:spPr>
        <p:txBody>
          <a:bodyPr wrap="none" rtlCol="0">
            <a:spAutoFit/>
          </a:bodyPr>
          <a:lstStyle/>
          <a:p>
            <a:fld id="{F8A35B49-1EC5-41CA-96D4-51FD12348F72}" type="slidenum">
              <a:rPr lang="en-GB" sz="1400" smtClean="0">
                <a:latin typeface="Benguiat Bk BT" pitchFamily="18" charset="0"/>
              </a:rPr>
              <a:pPr/>
              <a:t>146</a:t>
            </a:fld>
            <a:endParaRPr lang="en-GB" sz="1400" dirty="0">
              <a:latin typeface="Benguiat Bk BT" pitchFamily="18" charset="0"/>
            </a:endParaRPr>
          </a:p>
        </p:txBody>
      </p:sp>
      <p:sp>
        <p:nvSpPr>
          <p:cNvPr id="2" name="TextBox 1"/>
          <p:cNvSpPr txBox="1"/>
          <p:nvPr/>
        </p:nvSpPr>
        <p:spPr>
          <a:xfrm>
            <a:off x="0" y="6546622"/>
            <a:ext cx="4191000" cy="307777"/>
          </a:xfrm>
          <a:prstGeom prst="rect">
            <a:avLst/>
          </a:prstGeom>
          <a:noFill/>
        </p:spPr>
        <p:txBody>
          <a:bodyPr wrap="square" rtlCol="0">
            <a:spAutoFit/>
          </a:bodyPr>
          <a:lstStyle/>
          <a:p>
            <a:r>
              <a:rPr lang="en-US" sz="1400" dirty="0">
                <a:latin typeface="Benguiat Bk BT" panose="02030604050306020704" pitchFamily="18" charset="0"/>
              </a:rPr>
              <a:t>*Also available in Australia VHS (Region 4, PAL)</a:t>
            </a:r>
          </a:p>
        </p:txBody>
      </p:sp>
    </p:spTree>
    <p:extLst>
      <p:ext uri="{BB962C8B-B14F-4D97-AF65-F5344CB8AC3E}">
        <p14:creationId xmlns:p14="http://schemas.microsoft.com/office/powerpoint/2010/main" val="37302181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3581400" y="304800"/>
            <a:ext cx="4191000" cy="823913"/>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4800" i="1" dirty="0">
                <a:solidFill>
                  <a:srgbClr val="FFFFFF"/>
                </a:solidFill>
                <a:latin typeface="Staccato222 BT" pitchFamily="66" charset="0"/>
              </a:rPr>
              <a:t>Feature Films</a:t>
            </a:r>
          </a:p>
        </p:txBody>
      </p:sp>
      <p:sp>
        <p:nvSpPr>
          <p:cNvPr id="63491" name="Text Box 4"/>
          <p:cNvSpPr txBox="1">
            <a:spLocks noChangeArrowheads="1"/>
          </p:cNvSpPr>
          <p:nvPr/>
        </p:nvSpPr>
        <p:spPr bwMode="auto">
          <a:xfrm>
            <a:off x="304800" y="1897222"/>
            <a:ext cx="4038600" cy="3396443"/>
          </a:xfrm>
          <a:prstGeom prst="rect">
            <a:avLst/>
          </a:prstGeom>
          <a:noFill/>
          <a:ln w="12700">
            <a:noFill/>
            <a:miter lim="800000"/>
            <a:headEnd type="none" w="sm" len="sm"/>
            <a:tailEnd type="none" w="sm" len="sm"/>
          </a:ln>
        </p:spPr>
        <p:txBody>
          <a:bodyPr wrap="square">
            <a:spAutoFit/>
          </a:bodyPr>
          <a:lstStyle/>
          <a:p>
            <a:pPr eaLnBrk="0" hangingPunct="0">
              <a:spcBef>
                <a:spcPct val="50000"/>
              </a:spcBef>
              <a:buClr>
                <a:schemeClr val="accent1">
                  <a:lumMod val="75000"/>
                </a:schemeClr>
              </a:buClr>
              <a:buFontTx/>
              <a:buChar char="•"/>
            </a:pPr>
            <a:r>
              <a:rPr lang="en-US" sz="1400" dirty="0">
                <a:latin typeface="Benguiat Bk BT" pitchFamily="18" charset="0"/>
              </a:rPr>
              <a:t>  Thunder In Paradise</a:t>
            </a:r>
          </a:p>
          <a:p>
            <a:pPr lvl="0" eaLnBrk="0" hangingPunct="0">
              <a:lnSpc>
                <a:spcPct val="80000"/>
              </a:lnSpc>
              <a:spcBef>
                <a:spcPct val="30000"/>
              </a:spcBef>
            </a:pPr>
            <a:r>
              <a:rPr lang="en-US" sz="1200" dirty="0">
                <a:solidFill>
                  <a:srgbClr val="FFFFCC"/>
                </a:solidFill>
                <a:latin typeface="Benguiat Bk BT" pitchFamily="18" charset="0"/>
              </a:rPr>
              <a:t>starring </a:t>
            </a:r>
            <a:r>
              <a:rPr lang="en-US" sz="1200" dirty="0">
                <a:latin typeface="Benguiat Bk BT" pitchFamily="18" charset="0"/>
              </a:rPr>
              <a:t>Hulk Hogan</a:t>
            </a:r>
            <a:r>
              <a:rPr lang="en-US" sz="1200" dirty="0">
                <a:solidFill>
                  <a:srgbClr val="FFFFCC"/>
                </a:solidFill>
                <a:latin typeface="Benguiat Bk BT" pitchFamily="18" charset="0"/>
              </a:rPr>
              <a:t>, 1994</a:t>
            </a:r>
            <a:endParaRPr lang="en-US" sz="1400" dirty="0">
              <a:latin typeface="Benguiat Bk BT" pitchFamily="18" charset="0"/>
            </a:endParaRPr>
          </a:p>
          <a:p>
            <a:pPr lvl="0" eaLnBrk="0" hangingPunct="0">
              <a:spcBef>
                <a:spcPct val="50000"/>
              </a:spcBef>
              <a:buClr>
                <a:schemeClr val="accent1">
                  <a:lumMod val="75000"/>
                </a:schemeClr>
              </a:buClr>
              <a:buFontTx/>
              <a:buChar char="•"/>
            </a:pPr>
            <a:r>
              <a:rPr lang="en-US" sz="1400" dirty="0">
                <a:latin typeface="Benguiat Bk BT" pitchFamily="18" charset="0"/>
              </a:rPr>
              <a:t> Champions</a:t>
            </a:r>
          </a:p>
          <a:p>
            <a:pPr lvl="0" eaLnBrk="0" hangingPunct="0">
              <a:lnSpc>
                <a:spcPct val="50000"/>
              </a:lnSpc>
              <a:spcBef>
                <a:spcPts val="600"/>
              </a:spcBef>
            </a:pPr>
            <a:r>
              <a:rPr lang="en-US" sz="1200" dirty="0">
                <a:solidFill>
                  <a:srgbClr val="FFFFCC"/>
                </a:solidFill>
                <a:latin typeface="Benguiat Bk BT" pitchFamily="18" charset="0"/>
              </a:rPr>
              <a:t>starring Ken Shamrock, 1996</a:t>
            </a:r>
            <a:endParaRPr lang="en-US" sz="1400" dirty="0">
              <a:latin typeface="Benguiat Bk BT" pitchFamily="18" charset="0"/>
            </a:endParaRPr>
          </a:p>
          <a:p>
            <a:pPr eaLnBrk="0" hangingPunct="0">
              <a:spcBef>
                <a:spcPts val="840"/>
              </a:spcBef>
              <a:buClr>
                <a:schemeClr val="accent1">
                  <a:lumMod val="75000"/>
                </a:schemeClr>
              </a:buClr>
              <a:buFontTx/>
              <a:buChar char="•"/>
            </a:pPr>
            <a:r>
              <a:rPr lang="en-US" sz="1400" dirty="0">
                <a:latin typeface="Benguiat Bk BT" pitchFamily="18" charset="0"/>
              </a:rPr>
              <a:t> Secret Agent Club</a:t>
            </a:r>
          </a:p>
          <a:p>
            <a:pPr eaLnBrk="0" hangingPunct="0">
              <a:lnSpc>
                <a:spcPct val="50000"/>
              </a:lnSpc>
              <a:spcBef>
                <a:spcPts val="600"/>
              </a:spcBef>
              <a:buClr>
                <a:schemeClr val="accent1">
                  <a:lumMod val="75000"/>
                </a:schemeClr>
              </a:buClr>
            </a:pPr>
            <a:r>
              <a:rPr lang="en-US" sz="1200" dirty="0">
                <a:solidFill>
                  <a:srgbClr val="FFFFCC"/>
                </a:solidFill>
                <a:latin typeface="Benguiat Bk BT" pitchFamily="18" charset="0"/>
              </a:rPr>
              <a:t>starring Hulk Hogan, 1996</a:t>
            </a: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Sci-Fighters</a:t>
            </a:r>
            <a:endParaRPr lang="en-US" sz="1600" i="1" dirty="0">
              <a:latin typeface="Benguiat Bk BT" pitchFamily="18" charset="0"/>
            </a:endParaRPr>
          </a:p>
          <a:p>
            <a:pPr eaLnBrk="0" hangingPunct="0">
              <a:lnSpc>
                <a:spcPct val="50000"/>
              </a:lnSpc>
              <a:spcBef>
                <a:spcPts val="600"/>
              </a:spcBef>
            </a:pPr>
            <a:r>
              <a:rPr lang="en-US" sz="1200" dirty="0">
                <a:latin typeface="Benguiat Bk BT" pitchFamily="18" charset="0"/>
              </a:rPr>
              <a:t>starring Rowdy Roddy Piper, 1996</a:t>
            </a:r>
            <a:endParaRPr lang="en-US" sz="1200" b="1" dirty="0">
              <a:latin typeface="Benguiat Bk BT" pitchFamily="18" charset="0"/>
            </a:endParaRP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Doom</a:t>
            </a:r>
          </a:p>
          <a:p>
            <a:pPr eaLnBrk="0" hangingPunct="0">
              <a:lnSpc>
                <a:spcPct val="50000"/>
              </a:lnSpc>
              <a:spcBef>
                <a:spcPts val="600"/>
              </a:spcBef>
            </a:pPr>
            <a:r>
              <a:rPr lang="en-US" sz="1200" dirty="0">
                <a:latin typeface="Benguiat Bk BT" pitchFamily="18" charset="0"/>
              </a:rPr>
              <a:t>starring The Rock, 1998</a:t>
            </a:r>
            <a:r>
              <a:rPr lang="en-US" sz="1200" b="1" dirty="0">
                <a:latin typeface="Benguiat Bk BT" pitchFamily="18" charset="0"/>
              </a:rPr>
              <a:t> </a:t>
            </a:r>
          </a:p>
          <a:p>
            <a:pPr eaLnBrk="0" hangingPunct="0">
              <a:spcBef>
                <a:spcPts val="840"/>
              </a:spcBef>
              <a:buClr>
                <a:schemeClr val="accent1">
                  <a:lumMod val="75000"/>
                </a:schemeClr>
              </a:buClr>
              <a:buFontTx/>
              <a:buChar char="•"/>
            </a:pPr>
            <a:r>
              <a:rPr lang="en-US" sz="1400" dirty="0">
                <a:latin typeface="Benguiat Bk BT" pitchFamily="18" charset="0"/>
              </a:rPr>
              <a:t> The Unreal Story of Pro Wrestling</a:t>
            </a:r>
          </a:p>
          <a:p>
            <a:pPr eaLnBrk="0" hangingPunct="0">
              <a:lnSpc>
                <a:spcPct val="50000"/>
              </a:lnSpc>
              <a:spcBef>
                <a:spcPts val="600"/>
              </a:spcBef>
            </a:pPr>
            <a:r>
              <a:rPr lang="en-US" sz="1200" dirty="0">
                <a:latin typeface="Benguiat Bk BT" pitchFamily="18" charset="0"/>
              </a:rPr>
              <a:t>A&amp;E Networks, 1998</a:t>
            </a:r>
            <a:r>
              <a:rPr lang="en-US" sz="1200" b="1" dirty="0">
                <a:latin typeface="Benguiat Bk BT" pitchFamily="18" charset="0"/>
              </a:rPr>
              <a:t> </a:t>
            </a:r>
          </a:p>
          <a:p>
            <a:pPr eaLnBrk="0" hangingPunct="0">
              <a:spcBef>
                <a:spcPts val="600"/>
              </a:spcBef>
              <a:buClr>
                <a:schemeClr val="accent1">
                  <a:lumMod val="75000"/>
                </a:schemeClr>
              </a:buClr>
              <a:buFontTx/>
              <a:buChar char="•"/>
            </a:pPr>
            <a:r>
              <a:rPr lang="en-US" sz="1400" dirty="0">
                <a:latin typeface="Benguiat Bk BT" pitchFamily="18" charset="0"/>
              </a:rPr>
              <a:t> Exposed! Pro Wrestling’s Greatest Secrets*</a:t>
            </a:r>
          </a:p>
          <a:p>
            <a:pPr lvl="0" eaLnBrk="0" hangingPunct="0">
              <a:lnSpc>
                <a:spcPct val="50000"/>
              </a:lnSpc>
              <a:spcBef>
                <a:spcPts val="600"/>
              </a:spcBef>
            </a:pPr>
            <a:r>
              <a:rPr lang="en-US" sz="1200" dirty="0">
                <a:solidFill>
                  <a:srgbClr val="FFFFCC"/>
                </a:solidFill>
                <a:latin typeface="Benguiat Bk BT" pitchFamily="18" charset="0"/>
              </a:rPr>
              <a:t>Documentary, 1999</a:t>
            </a:r>
          </a:p>
        </p:txBody>
      </p:sp>
      <p:sp>
        <p:nvSpPr>
          <p:cNvPr id="63492" name="Text Box 6"/>
          <p:cNvSpPr txBox="1">
            <a:spLocks noChangeArrowheads="1"/>
          </p:cNvSpPr>
          <p:nvPr/>
        </p:nvSpPr>
        <p:spPr bwMode="auto">
          <a:xfrm>
            <a:off x="4933950" y="1933514"/>
            <a:ext cx="3962400" cy="3400931"/>
          </a:xfrm>
          <a:prstGeom prst="rect">
            <a:avLst/>
          </a:prstGeom>
          <a:noFill/>
          <a:ln w="12700">
            <a:noFill/>
            <a:miter lim="800000"/>
            <a:headEnd type="none" w="sm" len="sm"/>
            <a:tailEnd type="none" w="sm" len="sm"/>
          </a:ln>
        </p:spPr>
        <p:txBody>
          <a:bodyPr wrap="square">
            <a:spAutoFit/>
          </a:bodyPr>
          <a:lstStyle/>
          <a:p>
            <a:pPr marL="285750" lvl="0" indent="-285750" eaLnBrk="0" hangingPunct="0">
              <a:lnSpc>
                <a:spcPct val="50000"/>
              </a:lnSpc>
              <a:spcBef>
                <a:spcPct val="50000"/>
              </a:spcBef>
              <a:buClr>
                <a:schemeClr val="accent1">
                  <a:lumMod val="75000"/>
                </a:schemeClr>
              </a:buClr>
              <a:buFontTx/>
              <a:buChar char="•"/>
            </a:pPr>
            <a:r>
              <a:rPr lang="en-US" sz="1400" dirty="0">
                <a:solidFill>
                  <a:srgbClr val="FFFFCC"/>
                </a:solidFill>
                <a:latin typeface="Benguiat Bk BT" pitchFamily="18" charset="0"/>
              </a:rPr>
              <a:t>Beyond The Mat</a:t>
            </a:r>
          </a:p>
          <a:p>
            <a:pPr lvl="0" eaLnBrk="0" hangingPunct="0">
              <a:lnSpc>
                <a:spcPct val="50000"/>
              </a:lnSpc>
              <a:spcBef>
                <a:spcPct val="50000"/>
              </a:spcBef>
              <a:buClr>
                <a:schemeClr val="accent1">
                  <a:lumMod val="75000"/>
                </a:schemeClr>
              </a:buClr>
            </a:pPr>
            <a:r>
              <a:rPr lang="en-US" sz="1200" dirty="0">
                <a:solidFill>
                  <a:srgbClr val="FFFFCC"/>
                </a:solidFill>
                <a:latin typeface="Benguiat Bk BT" pitchFamily="18" charset="0"/>
              </a:rPr>
              <a:t>Documentary, 1999</a:t>
            </a:r>
          </a:p>
          <a:p>
            <a:pPr lvl="0" eaLnBrk="0" hangingPunct="0">
              <a:lnSpc>
                <a:spcPct val="50000"/>
              </a:lnSpc>
              <a:spcBef>
                <a:spcPct val="50000"/>
              </a:spcBef>
              <a:buClr>
                <a:schemeClr val="accent1">
                  <a:lumMod val="75000"/>
                </a:schemeClr>
              </a:buClr>
            </a:pPr>
            <a:endParaRPr lang="en-US" sz="800" dirty="0">
              <a:solidFill>
                <a:srgbClr val="FFFFCC"/>
              </a:solidFill>
              <a:latin typeface="Benguiat Bk BT" pitchFamily="18" charset="0"/>
            </a:endParaRPr>
          </a:p>
          <a:p>
            <a:pPr marL="285750" lvl="0" indent="-285750" eaLnBrk="0" hangingPunct="0">
              <a:lnSpc>
                <a:spcPct val="50000"/>
              </a:lnSpc>
              <a:spcBef>
                <a:spcPct val="50000"/>
              </a:spcBef>
              <a:buClr>
                <a:schemeClr val="accent1">
                  <a:lumMod val="75000"/>
                </a:schemeClr>
              </a:buClr>
              <a:buFontTx/>
              <a:buChar char="•"/>
            </a:pPr>
            <a:r>
              <a:rPr lang="en-US" sz="1400" dirty="0">
                <a:solidFill>
                  <a:srgbClr val="FFFFCC"/>
                </a:solidFill>
                <a:latin typeface="Benguiat Bk BT" pitchFamily="18" charset="0"/>
              </a:rPr>
              <a:t>Universal Soldier: The Return</a:t>
            </a:r>
          </a:p>
          <a:p>
            <a:pPr lvl="0" eaLnBrk="0" hangingPunct="0">
              <a:spcBef>
                <a:spcPts val="0"/>
              </a:spcBef>
            </a:pPr>
            <a:r>
              <a:rPr lang="en-US" sz="1200" dirty="0">
                <a:solidFill>
                  <a:srgbClr val="FFFFCC"/>
                </a:solidFill>
                <a:latin typeface="Benguiat Bk BT" pitchFamily="18" charset="0"/>
              </a:rPr>
              <a:t>starring Bill Goldberg, 1999</a:t>
            </a:r>
          </a:p>
          <a:p>
            <a:pPr eaLnBrk="0" hangingPunct="0">
              <a:spcBef>
                <a:spcPct val="50000"/>
              </a:spcBef>
              <a:buClr>
                <a:schemeClr val="accent1">
                  <a:lumMod val="75000"/>
                </a:schemeClr>
              </a:buClr>
              <a:buFontTx/>
              <a:buChar char="•"/>
            </a:pPr>
            <a:r>
              <a:rPr lang="en-US" sz="1400" dirty="0">
                <a:solidFill>
                  <a:srgbClr val="FFFFCC"/>
                </a:solidFill>
                <a:latin typeface="Benguiat Bk BT" pitchFamily="18" charset="0"/>
              </a:rPr>
              <a:t>  </a:t>
            </a:r>
            <a:r>
              <a:rPr lang="en-US" sz="1400" dirty="0">
                <a:latin typeface="Benguiat Bk BT" pitchFamily="18" charset="0"/>
              </a:rPr>
              <a:t>The Mummy Returns</a:t>
            </a:r>
          </a:p>
          <a:p>
            <a:pPr eaLnBrk="0" hangingPunct="0">
              <a:spcBef>
                <a:spcPts val="0"/>
              </a:spcBef>
              <a:buClr>
                <a:schemeClr val="accent1">
                  <a:lumMod val="75000"/>
                </a:schemeClr>
              </a:buClr>
            </a:pPr>
            <a:r>
              <a:rPr lang="en-US" sz="1200" dirty="0">
                <a:solidFill>
                  <a:srgbClr val="FFFFCC"/>
                </a:solidFill>
                <a:latin typeface="Benguiat Bk BT" pitchFamily="18" charset="0"/>
              </a:rPr>
              <a:t>starring The Rock, 1999</a:t>
            </a:r>
          </a:p>
          <a:p>
            <a:pPr lvl="0" eaLnBrk="0" hangingPunct="0">
              <a:spcBef>
                <a:spcPct val="50000"/>
              </a:spcBef>
              <a:buClr>
                <a:schemeClr val="accent1">
                  <a:lumMod val="75000"/>
                </a:schemeClr>
              </a:buClr>
              <a:buFontTx/>
              <a:buChar char="•"/>
            </a:pPr>
            <a:r>
              <a:rPr lang="en-US" sz="1400" dirty="0">
                <a:solidFill>
                  <a:srgbClr val="FFFFCC"/>
                </a:solidFill>
                <a:latin typeface="Benguiat Bk BT" pitchFamily="18" charset="0"/>
              </a:rPr>
              <a:t> </a:t>
            </a:r>
            <a:r>
              <a:rPr lang="en-US" sz="1400" dirty="0">
                <a:latin typeface="Benguiat Bk BT" pitchFamily="18" charset="0"/>
              </a:rPr>
              <a:t>The Ultimate Weapon</a:t>
            </a:r>
          </a:p>
          <a:p>
            <a:pPr lvl="0" eaLnBrk="0" hangingPunct="0">
              <a:spcBef>
                <a:spcPts val="0"/>
              </a:spcBef>
              <a:buClr>
                <a:schemeClr val="accent1">
                  <a:lumMod val="75000"/>
                </a:schemeClr>
              </a:buClr>
            </a:pPr>
            <a:r>
              <a:rPr lang="en-US" sz="1200" dirty="0">
                <a:solidFill>
                  <a:srgbClr val="FFFFCC"/>
                </a:solidFill>
                <a:latin typeface="Benguiat Bk BT" pitchFamily="18" charset="0"/>
              </a:rPr>
              <a:t>starring Hulk Hogan, 1999</a:t>
            </a:r>
          </a:p>
          <a:p>
            <a:pPr lvl="0" eaLnBrk="0" hangingPunct="0">
              <a:spcBef>
                <a:spcPct val="50000"/>
              </a:spcBef>
              <a:buClr>
                <a:schemeClr val="accent1">
                  <a:lumMod val="75000"/>
                </a:schemeClr>
              </a:buClr>
              <a:buFontTx/>
              <a:buChar char="•"/>
            </a:pPr>
            <a:r>
              <a:rPr lang="en-US" sz="1400" dirty="0">
                <a:solidFill>
                  <a:srgbClr val="FFFFCC"/>
                </a:solidFill>
                <a:latin typeface="Benguiat Bk BT" pitchFamily="18" charset="0"/>
              </a:rPr>
              <a:t> </a:t>
            </a:r>
            <a:r>
              <a:rPr lang="en-US" sz="1400" dirty="0">
                <a:latin typeface="Benguiat Bk BT" pitchFamily="18" charset="0"/>
              </a:rPr>
              <a:t>Shadow Warriors</a:t>
            </a:r>
          </a:p>
          <a:p>
            <a:pPr lvl="0" eaLnBrk="0" hangingPunct="0">
              <a:spcBef>
                <a:spcPts val="0"/>
              </a:spcBef>
              <a:buClr>
                <a:schemeClr val="accent1">
                  <a:lumMod val="75000"/>
                </a:schemeClr>
              </a:buClr>
            </a:pPr>
            <a:r>
              <a:rPr lang="en-US" sz="1200" dirty="0">
                <a:solidFill>
                  <a:srgbClr val="FFFFCC"/>
                </a:solidFill>
                <a:latin typeface="Benguiat Bk BT" pitchFamily="18" charset="0"/>
              </a:rPr>
              <a:t>starring Hulk Hogan, 2000</a:t>
            </a:r>
          </a:p>
          <a:p>
            <a:pPr lvl="0" eaLnBrk="0" hangingPunct="0">
              <a:spcBef>
                <a:spcPts val="600"/>
              </a:spcBef>
              <a:buClr>
                <a:schemeClr val="accent1">
                  <a:lumMod val="75000"/>
                </a:schemeClr>
              </a:buClr>
              <a:buFontTx/>
              <a:buChar char="•"/>
            </a:pPr>
            <a:r>
              <a:rPr lang="en-US" sz="1400" dirty="0">
                <a:solidFill>
                  <a:srgbClr val="FFFFCC"/>
                </a:solidFill>
                <a:latin typeface="Benguiat Bk BT" pitchFamily="18" charset="0"/>
              </a:rPr>
              <a:t> Beyond the Mat (Ringside Special Edition)</a:t>
            </a:r>
          </a:p>
          <a:p>
            <a:pPr lvl="0" eaLnBrk="0" hangingPunct="0">
              <a:lnSpc>
                <a:spcPct val="50000"/>
              </a:lnSpc>
              <a:spcBef>
                <a:spcPts val="600"/>
              </a:spcBef>
            </a:pPr>
            <a:r>
              <a:rPr lang="en-US" sz="1200" dirty="0">
                <a:solidFill>
                  <a:srgbClr val="FFFFCC"/>
                </a:solidFill>
                <a:latin typeface="Benguiat Bk BT" pitchFamily="18" charset="0"/>
              </a:rPr>
              <a:t>Documentary, 2000</a:t>
            </a:r>
          </a:p>
          <a:p>
            <a:pPr lvl="0" eaLnBrk="0" hangingPunct="0">
              <a:spcBef>
                <a:spcPct val="50000"/>
              </a:spcBef>
              <a:buClr>
                <a:schemeClr val="accent1">
                  <a:lumMod val="75000"/>
                </a:schemeClr>
              </a:buClr>
              <a:buFontTx/>
              <a:buChar char="•"/>
            </a:pPr>
            <a:r>
              <a:rPr lang="en-US" sz="1400" dirty="0">
                <a:solidFill>
                  <a:srgbClr val="FFFFCC"/>
                </a:solidFill>
                <a:latin typeface="Benguiat Bk BT" pitchFamily="18" charset="0"/>
              </a:rPr>
              <a:t> Ready To Rumble</a:t>
            </a:r>
          </a:p>
          <a:p>
            <a:pPr lvl="0" eaLnBrk="0" hangingPunct="0">
              <a:spcBef>
                <a:spcPts val="0"/>
              </a:spcBef>
            </a:pPr>
            <a:r>
              <a:rPr lang="en-US" sz="1200" dirty="0">
                <a:solidFill>
                  <a:srgbClr val="FFFFCC"/>
                </a:solidFill>
                <a:latin typeface="Benguiat Bk BT" pitchFamily="18" charset="0"/>
              </a:rPr>
              <a:t>starring Bill Goldberg, 2000</a:t>
            </a:r>
          </a:p>
        </p:txBody>
      </p:sp>
      <p:sp>
        <p:nvSpPr>
          <p:cNvPr id="63493" name="Text Box 9"/>
          <p:cNvSpPr txBox="1">
            <a:spLocks noChangeArrowheads="1"/>
          </p:cNvSpPr>
          <p:nvPr/>
        </p:nvSpPr>
        <p:spPr bwMode="auto">
          <a:xfrm>
            <a:off x="2438400" y="1143000"/>
            <a:ext cx="4476750" cy="461963"/>
          </a:xfrm>
          <a:prstGeom prst="rect">
            <a:avLst/>
          </a:prstGeom>
          <a:noFill/>
          <a:ln w="12700">
            <a:noFill/>
            <a:miter lim="800000"/>
            <a:headEnd type="none" w="sm" len="sm"/>
            <a:tailEnd type="none" w="sm" len="sm"/>
          </a:ln>
        </p:spPr>
        <p:txBody>
          <a:bodyPr wrap="none">
            <a:spAutoFit/>
          </a:bodyPr>
          <a:lstStyle/>
          <a:p>
            <a:pPr eaLnBrk="0" hangingPunct="0"/>
            <a:r>
              <a:rPr lang="en-US" dirty="0">
                <a:latin typeface="Staccato222 BT" pitchFamily="66" charset="0"/>
              </a:rPr>
              <a:t>Movies starring your favourite wrestlers</a:t>
            </a:r>
          </a:p>
        </p:txBody>
      </p:sp>
      <p:pic>
        <p:nvPicPr>
          <p:cNvPr id="63494" name="Picture 10" descr="camera"/>
          <p:cNvPicPr>
            <a:picLocks noChangeAspect="1" noChangeArrowheads="1"/>
          </p:cNvPicPr>
          <p:nvPr/>
        </p:nvPicPr>
        <p:blipFill>
          <a:blip r:embed="rId3" cstate="print"/>
          <a:srcRect/>
          <a:stretch>
            <a:fillRect/>
          </a:stretch>
        </p:blipFill>
        <p:spPr bwMode="auto">
          <a:xfrm>
            <a:off x="152400" y="152400"/>
            <a:ext cx="1771650" cy="1447800"/>
          </a:xfrm>
          <a:prstGeom prst="rect">
            <a:avLst/>
          </a:prstGeom>
          <a:noFill/>
          <a:ln w="9525">
            <a:noFill/>
            <a:miter lim="800000"/>
            <a:headEnd/>
            <a:tailEnd/>
          </a:ln>
        </p:spPr>
      </p:pic>
      <p:sp>
        <p:nvSpPr>
          <p:cNvPr id="9" name="TextBox 8"/>
          <p:cNvSpPr txBox="1"/>
          <p:nvPr/>
        </p:nvSpPr>
        <p:spPr>
          <a:xfrm>
            <a:off x="8651572" y="6550223"/>
            <a:ext cx="399468" cy="307777"/>
          </a:xfrm>
          <a:prstGeom prst="rect">
            <a:avLst/>
          </a:prstGeom>
          <a:noFill/>
        </p:spPr>
        <p:txBody>
          <a:bodyPr wrap="none" rtlCol="0">
            <a:spAutoFit/>
          </a:bodyPr>
          <a:lstStyle/>
          <a:p>
            <a:fld id="{F8A35B49-1EC5-41CA-96D4-51FD12348F72}" type="slidenum">
              <a:rPr lang="en-GB" sz="1400" smtClean="0">
                <a:latin typeface="Benguiat Bk BT" pitchFamily="18" charset="0"/>
              </a:rPr>
              <a:pPr/>
              <a:t>147</a:t>
            </a:fld>
            <a:endParaRPr lang="en-GB" sz="1400" dirty="0">
              <a:latin typeface="Benguiat Bk BT" pitchFamily="18" charset="0"/>
            </a:endParaRPr>
          </a:p>
        </p:txBody>
      </p:sp>
      <p:sp>
        <p:nvSpPr>
          <p:cNvPr id="2" name="TextBox 1">
            <a:extLst>
              <a:ext uri="{FF2B5EF4-FFF2-40B4-BE49-F238E27FC236}">
                <a16:creationId xmlns:a16="http://schemas.microsoft.com/office/drawing/2014/main" id="{F0FA993C-C025-4394-9BF7-20A10508F687}"/>
              </a:ext>
            </a:extLst>
          </p:cNvPr>
          <p:cNvSpPr txBox="1"/>
          <p:nvPr/>
        </p:nvSpPr>
        <p:spPr>
          <a:xfrm>
            <a:off x="-76200" y="6538424"/>
            <a:ext cx="4122026" cy="307777"/>
          </a:xfrm>
          <a:prstGeom prst="rect">
            <a:avLst/>
          </a:prstGeom>
          <a:noFill/>
        </p:spPr>
        <p:txBody>
          <a:bodyPr wrap="none" rtlCol="0">
            <a:spAutoFit/>
          </a:bodyPr>
          <a:lstStyle/>
          <a:p>
            <a:r>
              <a:rPr lang="en-US" sz="1400" dirty="0">
                <a:latin typeface="Benguiat Bk BT" panose="02030604050306020704" pitchFamily="18" charset="0"/>
              </a:rPr>
              <a:t>*Also available in Australia VHS (Region 4, PAL)</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3581400" y="304800"/>
            <a:ext cx="4191000" cy="823913"/>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4800" i="1" dirty="0">
                <a:solidFill>
                  <a:srgbClr val="FFFFFF"/>
                </a:solidFill>
                <a:latin typeface="Staccato222 BT" pitchFamily="66" charset="0"/>
              </a:rPr>
              <a:t>Feature Films</a:t>
            </a:r>
          </a:p>
        </p:txBody>
      </p:sp>
      <p:sp>
        <p:nvSpPr>
          <p:cNvPr id="63491" name="Text Box 4"/>
          <p:cNvSpPr txBox="1">
            <a:spLocks noChangeArrowheads="1"/>
          </p:cNvSpPr>
          <p:nvPr/>
        </p:nvSpPr>
        <p:spPr bwMode="auto">
          <a:xfrm>
            <a:off x="381000" y="1981200"/>
            <a:ext cx="3733800" cy="3466590"/>
          </a:xfrm>
          <a:prstGeom prst="rect">
            <a:avLst/>
          </a:prstGeom>
          <a:noFill/>
          <a:ln w="12700">
            <a:noFill/>
            <a:miter lim="800000"/>
            <a:headEnd type="none" w="sm" len="sm"/>
            <a:tailEnd type="none" w="sm" len="sm"/>
          </a:ln>
        </p:spPr>
        <p:txBody>
          <a:bodyPr wrap="square">
            <a:spAutoFit/>
          </a:bodyPr>
          <a:lstStyle/>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The Scorpion King</a:t>
            </a:r>
          </a:p>
          <a:p>
            <a:pPr eaLnBrk="0" hangingPunct="0">
              <a:lnSpc>
                <a:spcPct val="50000"/>
              </a:lnSpc>
              <a:spcBef>
                <a:spcPts val="600"/>
              </a:spcBef>
            </a:pPr>
            <a:r>
              <a:rPr lang="en-US" sz="1200" dirty="0">
                <a:latin typeface="Benguiat Bk BT" pitchFamily="18" charset="0"/>
              </a:rPr>
              <a:t>starring The Rock, 2002</a:t>
            </a:r>
          </a:p>
          <a:p>
            <a:pPr eaLnBrk="0" hangingPunct="0">
              <a:spcBef>
                <a:spcPts val="960"/>
              </a:spcBef>
              <a:buClr>
                <a:schemeClr val="accent1">
                  <a:lumMod val="75000"/>
                </a:schemeClr>
              </a:buClr>
              <a:buFont typeface="Arial" pitchFamily="34" charset="0"/>
              <a:buChar char="•"/>
            </a:pPr>
            <a:r>
              <a:rPr lang="en-US" sz="1400" dirty="0">
                <a:latin typeface="Benguiat Bk BT" pitchFamily="18" charset="0"/>
              </a:rPr>
              <a:t> The Scorpion King (Canadian)</a:t>
            </a:r>
          </a:p>
          <a:p>
            <a:pPr lvl="0" eaLnBrk="0" hangingPunct="0">
              <a:lnSpc>
                <a:spcPct val="50000"/>
              </a:lnSpc>
              <a:spcBef>
                <a:spcPts val="600"/>
              </a:spcBef>
            </a:pPr>
            <a:r>
              <a:rPr lang="en-US" sz="1200" dirty="0">
                <a:solidFill>
                  <a:srgbClr val="FFFFCC"/>
                </a:solidFill>
                <a:latin typeface="Benguiat Bk BT" pitchFamily="18" charset="0"/>
              </a:rPr>
              <a:t>starring The Rock, 2002</a:t>
            </a:r>
            <a:endParaRPr lang="en-US" sz="1400" dirty="0">
              <a:latin typeface="Benguiat Bk BT" pitchFamily="18" charset="0"/>
            </a:endParaRPr>
          </a:p>
          <a:p>
            <a:pPr eaLnBrk="0" hangingPunct="0">
              <a:spcBef>
                <a:spcPts val="960"/>
              </a:spcBef>
              <a:buClr>
                <a:schemeClr val="accent1">
                  <a:lumMod val="75000"/>
                </a:schemeClr>
              </a:buClr>
              <a:buFont typeface="Arial" pitchFamily="34" charset="0"/>
              <a:buChar char="•"/>
            </a:pPr>
            <a:r>
              <a:rPr lang="en-US" sz="1400" dirty="0">
                <a:latin typeface="Benguiat Bk BT" pitchFamily="18" charset="0"/>
              </a:rPr>
              <a:t> The Scorpion King DVD+CD combo</a:t>
            </a:r>
          </a:p>
          <a:p>
            <a:pPr eaLnBrk="0" hangingPunct="0">
              <a:lnSpc>
                <a:spcPct val="50000"/>
              </a:lnSpc>
              <a:spcBef>
                <a:spcPts val="600"/>
              </a:spcBef>
            </a:pPr>
            <a:r>
              <a:rPr lang="en-US" sz="1200" dirty="0">
                <a:latin typeface="Benguiat Bk BT" pitchFamily="18" charset="0"/>
              </a:rPr>
              <a:t>starring The Rock, 2002</a:t>
            </a:r>
          </a:p>
          <a:p>
            <a:pPr eaLnBrk="0" hangingPunct="0">
              <a:spcBef>
                <a:spcPts val="840"/>
              </a:spcBef>
              <a:buClr>
                <a:schemeClr val="accent1">
                  <a:lumMod val="75000"/>
                </a:schemeClr>
              </a:buClr>
              <a:buFontTx/>
              <a:buChar char="•"/>
            </a:pPr>
            <a:r>
              <a:rPr lang="en-US" sz="1400" dirty="0">
                <a:latin typeface="Benguiat Bk BT" pitchFamily="18" charset="0"/>
              </a:rPr>
              <a:t> The Rundown</a:t>
            </a:r>
          </a:p>
          <a:p>
            <a:pPr lvl="0" eaLnBrk="0" hangingPunct="0">
              <a:lnSpc>
                <a:spcPct val="50000"/>
              </a:lnSpc>
              <a:spcBef>
                <a:spcPts val="600"/>
              </a:spcBef>
            </a:pPr>
            <a:r>
              <a:rPr lang="en-US" sz="1200" dirty="0">
                <a:solidFill>
                  <a:srgbClr val="FFFFCC"/>
                </a:solidFill>
                <a:latin typeface="Benguiat Bk BT" pitchFamily="18" charset="0"/>
              </a:rPr>
              <a:t>starring The Rock, 2003</a:t>
            </a:r>
            <a:endParaRPr lang="en-US" sz="1200" dirty="0">
              <a:latin typeface="Benguiat Bk BT" pitchFamily="18" charset="0"/>
            </a:endParaRPr>
          </a:p>
          <a:p>
            <a:pPr lvl="0" eaLnBrk="0" hangingPunct="0">
              <a:spcBef>
                <a:spcPct val="50000"/>
              </a:spcBef>
              <a:buClr>
                <a:schemeClr val="accent1">
                  <a:lumMod val="75000"/>
                </a:schemeClr>
              </a:buClr>
              <a:buFontTx/>
              <a:buChar char="•"/>
            </a:pPr>
            <a:r>
              <a:rPr lang="en-US" sz="1400" dirty="0">
                <a:latin typeface="Benguiat Bk BT" pitchFamily="18" charset="0"/>
              </a:rPr>
              <a:t> Moment of Truth</a:t>
            </a:r>
          </a:p>
          <a:p>
            <a:pPr lvl="0" eaLnBrk="0" hangingPunct="0">
              <a:spcBef>
                <a:spcPts val="0"/>
              </a:spcBef>
              <a:buClr>
                <a:schemeClr val="accent1">
                  <a:lumMod val="75000"/>
                </a:schemeClr>
              </a:buClr>
            </a:pPr>
            <a:r>
              <a:rPr lang="en-US" sz="1200" dirty="0">
                <a:solidFill>
                  <a:srgbClr val="FFFFCC"/>
                </a:solidFill>
                <a:latin typeface="Benguiat Bk BT" pitchFamily="18" charset="0"/>
              </a:rPr>
              <a:t>starring Sting, 2004</a:t>
            </a:r>
          </a:p>
          <a:p>
            <a:pPr eaLnBrk="0" hangingPunct="0">
              <a:spcBef>
                <a:spcPts val="840"/>
              </a:spcBef>
              <a:buClr>
                <a:schemeClr val="accent1">
                  <a:lumMod val="75000"/>
                </a:schemeClr>
              </a:buClr>
              <a:buFontTx/>
              <a:buChar char="•"/>
            </a:pPr>
            <a:r>
              <a:rPr lang="en-US" sz="1400" dirty="0">
                <a:solidFill>
                  <a:srgbClr val="FFFFCC"/>
                </a:solidFill>
                <a:latin typeface="Benguiat Bk BT" pitchFamily="18" charset="0"/>
              </a:rPr>
              <a:t> </a:t>
            </a:r>
            <a:r>
              <a:rPr lang="en-US" sz="1400" dirty="0">
                <a:latin typeface="Benguiat Bk BT" pitchFamily="18" charset="0"/>
              </a:rPr>
              <a:t>Walking Tall</a:t>
            </a:r>
          </a:p>
          <a:p>
            <a:pPr lvl="0" eaLnBrk="0" hangingPunct="0">
              <a:lnSpc>
                <a:spcPct val="50000"/>
              </a:lnSpc>
              <a:spcBef>
                <a:spcPts val="600"/>
              </a:spcBef>
            </a:pPr>
            <a:r>
              <a:rPr lang="en-US" sz="1200" dirty="0">
                <a:solidFill>
                  <a:srgbClr val="FFFFCC"/>
                </a:solidFill>
                <a:latin typeface="Benguiat Bk BT" pitchFamily="18" charset="0"/>
              </a:rPr>
              <a:t>starring The Rock, 2004</a:t>
            </a:r>
          </a:p>
          <a:p>
            <a:pPr eaLnBrk="0" hangingPunct="0">
              <a:spcBef>
                <a:spcPts val="840"/>
              </a:spcBef>
              <a:buClr>
                <a:schemeClr val="accent1">
                  <a:lumMod val="75000"/>
                </a:schemeClr>
              </a:buClr>
              <a:buFontTx/>
              <a:buChar char="•"/>
            </a:pPr>
            <a:r>
              <a:rPr lang="en-US" sz="1400" dirty="0">
                <a:solidFill>
                  <a:srgbClr val="FFFFCC"/>
                </a:solidFill>
                <a:latin typeface="Benguiat Bk BT" pitchFamily="18" charset="0"/>
              </a:rPr>
              <a:t> </a:t>
            </a:r>
            <a:r>
              <a:rPr lang="en-US" sz="1400" dirty="0">
                <a:latin typeface="Benguiat Bk BT" pitchFamily="18" charset="0"/>
              </a:rPr>
              <a:t>Be Cool</a:t>
            </a:r>
          </a:p>
          <a:p>
            <a:pPr eaLnBrk="0" hangingPunct="0">
              <a:spcBef>
                <a:spcPts val="0"/>
              </a:spcBef>
            </a:pPr>
            <a:r>
              <a:rPr lang="en-US" sz="1200" dirty="0">
                <a:latin typeface="Benguiat Bk BT" pitchFamily="18" charset="0"/>
              </a:rPr>
              <a:t>starring The Rock, 2005</a:t>
            </a:r>
          </a:p>
        </p:txBody>
      </p:sp>
      <p:sp>
        <p:nvSpPr>
          <p:cNvPr id="63492" name="Text Box 6"/>
          <p:cNvSpPr txBox="1">
            <a:spLocks noChangeArrowheads="1"/>
          </p:cNvSpPr>
          <p:nvPr/>
        </p:nvSpPr>
        <p:spPr bwMode="auto">
          <a:xfrm>
            <a:off x="4676775" y="1905000"/>
            <a:ext cx="3810000" cy="3450816"/>
          </a:xfrm>
          <a:prstGeom prst="rect">
            <a:avLst/>
          </a:prstGeom>
          <a:noFill/>
          <a:ln w="12700">
            <a:noFill/>
            <a:miter lim="800000"/>
            <a:headEnd type="none" w="sm" len="sm"/>
            <a:tailEnd type="none" w="sm" len="sm"/>
          </a:ln>
        </p:spPr>
        <p:txBody>
          <a:bodyPr wrap="square">
            <a:spAutoFit/>
          </a:bodyPr>
          <a:lstStyle/>
          <a:p>
            <a:pPr lvl="0" eaLnBrk="0" hangingPunct="0">
              <a:spcBef>
                <a:spcPct val="50000"/>
              </a:spcBef>
              <a:buClr>
                <a:schemeClr val="accent1">
                  <a:lumMod val="75000"/>
                </a:schemeClr>
              </a:buClr>
              <a:buFontTx/>
              <a:buChar char="•"/>
            </a:pPr>
            <a:r>
              <a:rPr lang="en-US" sz="1400" dirty="0">
                <a:solidFill>
                  <a:srgbClr val="FFFFCC"/>
                </a:solidFill>
                <a:latin typeface="Benguiat Bk BT" pitchFamily="18" charset="0"/>
              </a:rPr>
              <a:t> The Longest Yard</a:t>
            </a:r>
          </a:p>
          <a:p>
            <a:pPr eaLnBrk="0" hangingPunct="0">
              <a:spcBef>
                <a:spcPts val="0"/>
              </a:spcBef>
              <a:buClr>
                <a:schemeClr val="accent1">
                  <a:lumMod val="75000"/>
                </a:schemeClr>
              </a:buClr>
            </a:pPr>
            <a:r>
              <a:rPr lang="en-US" sz="1200" dirty="0">
                <a:solidFill>
                  <a:srgbClr val="FFFFCC"/>
                </a:solidFill>
                <a:latin typeface="Benguiat Bk BT" pitchFamily="18" charset="0"/>
              </a:rPr>
              <a:t>starring Goldberg; et al, 2005</a:t>
            </a:r>
          </a:p>
          <a:p>
            <a:pPr lvl="0" eaLnBrk="0" hangingPunct="0">
              <a:spcBef>
                <a:spcPct val="50000"/>
              </a:spcBef>
              <a:buClr>
                <a:schemeClr val="accent1">
                  <a:lumMod val="75000"/>
                </a:schemeClr>
              </a:buClr>
              <a:buFontTx/>
              <a:buChar char="•"/>
            </a:pPr>
            <a:r>
              <a:rPr lang="en-US" sz="1400" dirty="0">
                <a:solidFill>
                  <a:srgbClr val="FFFFCC"/>
                </a:solidFill>
                <a:latin typeface="Benguiat Bk BT" pitchFamily="18" charset="0"/>
              </a:rPr>
              <a:t> Nacho Libre</a:t>
            </a:r>
          </a:p>
          <a:p>
            <a:pPr lvl="0" eaLnBrk="0" hangingPunct="0">
              <a:spcBef>
                <a:spcPts val="0"/>
              </a:spcBef>
            </a:pPr>
            <a:r>
              <a:rPr lang="en-US" sz="1200" dirty="0">
                <a:solidFill>
                  <a:srgbClr val="FFFFCC"/>
                </a:solidFill>
                <a:latin typeface="Benguiat Bk BT" pitchFamily="18" charset="0"/>
              </a:rPr>
              <a:t>starring Jack Black, 2006</a:t>
            </a:r>
          </a:p>
          <a:p>
            <a:pPr eaLnBrk="0" hangingPunct="0">
              <a:spcBef>
                <a:spcPts val="960"/>
              </a:spcBef>
              <a:buClr>
                <a:schemeClr val="accent1">
                  <a:lumMod val="75000"/>
                </a:schemeClr>
              </a:buClr>
              <a:buFont typeface="Arial" pitchFamily="34" charset="0"/>
              <a:buChar char="•"/>
            </a:pPr>
            <a:r>
              <a:rPr lang="en-US" sz="1400" dirty="0">
                <a:solidFill>
                  <a:srgbClr val="FFFFCC"/>
                </a:solidFill>
                <a:latin typeface="Benguiat Bk BT" pitchFamily="18" charset="0"/>
              </a:rPr>
              <a:t> Lucha Libre Double Feature: The Champions of Justice &amp; Mystery in Bermuda</a:t>
            </a:r>
          </a:p>
          <a:p>
            <a:pPr eaLnBrk="0" hangingPunct="0">
              <a:spcBef>
                <a:spcPts val="0"/>
              </a:spcBef>
              <a:buClr>
                <a:schemeClr val="accent1">
                  <a:lumMod val="75000"/>
                </a:schemeClr>
              </a:buClr>
            </a:pPr>
            <a:r>
              <a:rPr lang="en-US" sz="1200" dirty="0">
                <a:solidFill>
                  <a:srgbClr val="FFFFCC"/>
                </a:solidFill>
                <a:latin typeface="Benguiat Bk BT" pitchFamily="18" charset="0"/>
              </a:rPr>
              <a:t>Santo; et al, 2006</a:t>
            </a:r>
          </a:p>
          <a:p>
            <a:pPr eaLnBrk="0" hangingPunct="0">
              <a:spcBef>
                <a:spcPts val="960"/>
              </a:spcBef>
              <a:buClr>
                <a:schemeClr val="accent1">
                  <a:lumMod val="75000"/>
                </a:schemeClr>
              </a:buClr>
              <a:buFont typeface="Arial" pitchFamily="34" charset="0"/>
              <a:buChar char="•"/>
            </a:pPr>
            <a:r>
              <a:rPr lang="en-US" sz="1400" dirty="0">
                <a:solidFill>
                  <a:srgbClr val="FFFFCC"/>
                </a:solidFill>
                <a:latin typeface="Benguiat Bk BT" pitchFamily="18" charset="0"/>
              </a:rPr>
              <a:t> </a:t>
            </a:r>
            <a:r>
              <a:rPr lang="en-US" sz="1400" dirty="0">
                <a:latin typeface="Benguiat Bk BT" pitchFamily="18" charset="0"/>
              </a:rPr>
              <a:t>Gridiron Gang</a:t>
            </a:r>
          </a:p>
          <a:p>
            <a:pPr lvl="0" eaLnBrk="0" hangingPunct="0">
              <a:lnSpc>
                <a:spcPct val="50000"/>
              </a:lnSpc>
              <a:spcBef>
                <a:spcPts val="600"/>
              </a:spcBef>
            </a:pPr>
            <a:r>
              <a:rPr lang="en-US" sz="1200" dirty="0">
                <a:solidFill>
                  <a:srgbClr val="FFFFCC"/>
                </a:solidFill>
                <a:latin typeface="Benguiat Bk BT" pitchFamily="18" charset="0"/>
              </a:rPr>
              <a:t>starring Dwayne Johnson, 2006</a:t>
            </a:r>
            <a:endParaRPr lang="en-US" sz="1200" dirty="0">
              <a:latin typeface="Benguiat Bk BT" pitchFamily="18" charset="0"/>
            </a:endParaRPr>
          </a:p>
          <a:p>
            <a:pPr lvl="0" eaLnBrk="0" hangingPunct="0">
              <a:spcBef>
                <a:spcPct val="50000"/>
              </a:spcBef>
              <a:buClr>
                <a:schemeClr val="accent1">
                  <a:lumMod val="75000"/>
                </a:schemeClr>
              </a:buClr>
              <a:buFontTx/>
              <a:buChar char="•"/>
            </a:pPr>
            <a:r>
              <a:rPr lang="en-US" sz="1400" dirty="0">
                <a:solidFill>
                  <a:srgbClr val="FFFFCC"/>
                </a:solidFill>
                <a:latin typeface="Benguiat Bk BT" pitchFamily="18" charset="0"/>
              </a:rPr>
              <a:t> Lipstick &amp; Dynamite</a:t>
            </a:r>
          </a:p>
          <a:p>
            <a:pPr lvl="0" eaLnBrk="0" hangingPunct="0">
              <a:lnSpc>
                <a:spcPct val="50000"/>
              </a:lnSpc>
              <a:spcBef>
                <a:spcPts val="600"/>
              </a:spcBef>
            </a:pPr>
            <a:r>
              <a:rPr lang="en-US" sz="1200" dirty="0">
                <a:solidFill>
                  <a:srgbClr val="FFFFCC"/>
                </a:solidFill>
                <a:latin typeface="Benguiat Bk BT" pitchFamily="18" charset="0"/>
              </a:rPr>
              <a:t>starring The Fabulous Moolah, 2006</a:t>
            </a: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Damage</a:t>
            </a:r>
          </a:p>
          <a:p>
            <a:pPr eaLnBrk="0" hangingPunct="0">
              <a:lnSpc>
                <a:spcPct val="50000"/>
              </a:lnSpc>
              <a:spcBef>
                <a:spcPts val="600"/>
              </a:spcBef>
            </a:pPr>
            <a:r>
              <a:rPr lang="en-US" sz="1200" dirty="0">
                <a:latin typeface="Benguiat Bk BT" pitchFamily="18" charset="0"/>
              </a:rPr>
              <a:t>starring Steve Austin, 2007</a:t>
            </a:r>
          </a:p>
        </p:txBody>
      </p:sp>
      <p:sp>
        <p:nvSpPr>
          <p:cNvPr id="63493" name="Text Box 9"/>
          <p:cNvSpPr txBox="1">
            <a:spLocks noChangeArrowheads="1"/>
          </p:cNvSpPr>
          <p:nvPr/>
        </p:nvSpPr>
        <p:spPr bwMode="auto">
          <a:xfrm>
            <a:off x="2438400" y="1143000"/>
            <a:ext cx="4476750" cy="461963"/>
          </a:xfrm>
          <a:prstGeom prst="rect">
            <a:avLst/>
          </a:prstGeom>
          <a:noFill/>
          <a:ln w="12700">
            <a:noFill/>
            <a:miter lim="800000"/>
            <a:headEnd type="none" w="sm" len="sm"/>
            <a:tailEnd type="none" w="sm" len="sm"/>
          </a:ln>
        </p:spPr>
        <p:txBody>
          <a:bodyPr wrap="none">
            <a:spAutoFit/>
          </a:bodyPr>
          <a:lstStyle/>
          <a:p>
            <a:pPr eaLnBrk="0" hangingPunct="0"/>
            <a:r>
              <a:rPr lang="en-US" dirty="0">
                <a:latin typeface="Staccato222 BT" pitchFamily="66" charset="0"/>
              </a:rPr>
              <a:t>Movies starring your favourite wrestlers</a:t>
            </a:r>
          </a:p>
        </p:txBody>
      </p:sp>
      <p:pic>
        <p:nvPicPr>
          <p:cNvPr id="63494" name="Picture 10" descr="camera"/>
          <p:cNvPicPr>
            <a:picLocks noChangeAspect="1" noChangeArrowheads="1"/>
          </p:cNvPicPr>
          <p:nvPr/>
        </p:nvPicPr>
        <p:blipFill>
          <a:blip r:embed="rId3" cstate="print"/>
          <a:srcRect/>
          <a:stretch>
            <a:fillRect/>
          </a:stretch>
        </p:blipFill>
        <p:spPr bwMode="auto">
          <a:xfrm>
            <a:off x="152400" y="152400"/>
            <a:ext cx="1771650" cy="1447800"/>
          </a:xfrm>
          <a:prstGeom prst="rect">
            <a:avLst/>
          </a:prstGeom>
          <a:noFill/>
          <a:ln w="9525">
            <a:noFill/>
            <a:miter lim="800000"/>
            <a:headEnd/>
            <a:tailEnd/>
          </a:ln>
        </p:spPr>
      </p:pic>
      <p:sp>
        <p:nvSpPr>
          <p:cNvPr id="9" name="TextBox 8"/>
          <p:cNvSpPr txBox="1"/>
          <p:nvPr/>
        </p:nvSpPr>
        <p:spPr>
          <a:xfrm>
            <a:off x="8610600" y="6550223"/>
            <a:ext cx="399468" cy="307777"/>
          </a:xfrm>
          <a:prstGeom prst="rect">
            <a:avLst/>
          </a:prstGeom>
          <a:noFill/>
        </p:spPr>
        <p:txBody>
          <a:bodyPr wrap="none" rtlCol="0">
            <a:spAutoFit/>
          </a:bodyPr>
          <a:lstStyle/>
          <a:p>
            <a:fld id="{F8A35B49-1EC5-41CA-96D4-51FD12348F72}" type="slidenum">
              <a:rPr lang="en-GB" sz="1400" smtClean="0">
                <a:latin typeface="Benguiat Bk BT" pitchFamily="18" charset="0"/>
              </a:rPr>
              <a:pPr/>
              <a:t>148</a:t>
            </a:fld>
            <a:endParaRPr lang="en-GB" sz="1400" dirty="0">
              <a:latin typeface="Benguiat Bk BT" pitchFamily="18" charset="0"/>
            </a:endParaRPr>
          </a:p>
        </p:txBody>
      </p:sp>
      <p:sp>
        <p:nvSpPr>
          <p:cNvPr id="2" name="TextBox 1"/>
          <p:cNvSpPr txBox="1"/>
          <p:nvPr/>
        </p:nvSpPr>
        <p:spPr>
          <a:xfrm>
            <a:off x="1784675" y="6051884"/>
            <a:ext cx="4660250" cy="461665"/>
          </a:xfrm>
          <a:prstGeom prst="rect">
            <a:avLst/>
          </a:prstGeom>
          <a:noFill/>
        </p:spPr>
        <p:txBody>
          <a:bodyPr wrap="none" rtlCol="0">
            <a:spAutoFit/>
          </a:bodyPr>
          <a:lstStyle/>
          <a:p>
            <a:r>
              <a:rPr lang="en-US" dirty="0">
                <a:solidFill>
                  <a:schemeClr val="accent1">
                    <a:lumMod val="75000"/>
                  </a:schemeClr>
                </a:solidFill>
                <a:latin typeface="Staccato222 BT" pitchFamily="66" charset="0"/>
              </a:rPr>
              <a:t>Also on DVD or Blu-Ray where available!</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3581400" y="304800"/>
            <a:ext cx="4191000" cy="823913"/>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4800" i="1" dirty="0">
                <a:solidFill>
                  <a:srgbClr val="FFFFFF"/>
                </a:solidFill>
                <a:latin typeface="Staccato222 BT" pitchFamily="66" charset="0"/>
              </a:rPr>
              <a:t>Feature Films</a:t>
            </a:r>
          </a:p>
        </p:txBody>
      </p:sp>
      <p:sp>
        <p:nvSpPr>
          <p:cNvPr id="63491" name="Text Box 4"/>
          <p:cNvSpPr txBox="1">
            <a:spLocks noChangeArrowheads="1"/>
          </p:cNvSpPr>
          <p:nvPr/>
        </p:nvSpPr>
        <p:spPr bwMode="auto">
          <a:xfrm>
            <a:off x="266700" y="2000298"/>
            <a:ext cx="3733800" cy="3661515"/>
          </a:xfrm>
          <a:prstGeom prst="rect">
            <a:avLst/>
          </a:prstGeom>
          <a:noFill/>
          <a:ln w="12700">
            <a:noFill/>
            <a:miter lim="800000"/>
            <a:headEnd type="none" w="sm" len="sm"/>
            <a:tailEnd type="none" w="sm" len="sm"/>
          </a:ln>
        </p:spPr>
        <p:txBody>
          <a:bodyPr wrap="square">
            <a:spAutoFit/>
          </a:bodyPr>
          <a:lstStyle/>
          <a:p>
            <a:pPr lvl="0" eaLnBrk="0" hangingPunct="0">
              <a:spcBef>
                <a:spcPts val="960"/>
              </a:spcBef>
              <a:buClr>
                <a:schemeClr val="accent1">
                  <a:lumMod val="75000"/>
                </a:schemeClr>
              </a:buClr>
              <a:buFontTx/>
              <a:buChar char="•"/>
            </a:pPr>
            <a:r>
              <a:rPr lang="en-US" sz="1400" dirty="0">
                <a:latin typeface="Benguiat Bk BT" pitchFamily="18" charset="0"/>
              </a:rPr>
              <a:t> </a:t>
            </a:r>
            <a:r>
              <a:rPr lang="en-GB" sz="1400" dirty="0">
                <a:solidFill>
                  <a:srgbClr val="FFFFCC"/>
                </a:solidFill>
                <a:latin typeface="Benguiat Bk BT" pitchFamily="18" charset="0"/>
              </a:rPr>
              <a:t>Just Another Romantic Wrestling Comedy </a:t>
            </a:r>
            <a:endParaRPr lang="en-US" sz="1400" dirty="0">
              <a:solidFill>
                <a:srgbClr val="FFFFCC"/>
              </a:solidFill>
              <a:latin typeface="Benguiat Bk BT" pitchFamily="18" charset="0"/>
            </a:endParaRPr>
          </a:p>
          <a:p>
            <a:pPr lvl="0" eaLnBrk="0" hangingPunct="0">
              <a:lnSpc>
                <a:spcPct val="50000"/>
              </a:lnSpc>
              <a:spcBef>
                <a:spcPts val="600"/>
              </a:spcBef>
            </a:pPr>
            <a:r>
              <a:rPr lang="en-US" sz="1200" dirty="0">
                <a:solidFill>
                  <a:srgbClr val="FFFFCC"/>
                </a:solidFill>
                <a:latin typeface="Benguiat Bk BT" pitchFamily="18" charset="0"/>
              </a:rPr>
              <a:t>starring April Hunter, 2007</a:t>
            </a:r>
            <a:endParaRPr lang="en-US" sz="1400" dirty="0">
              <a:latin typeface="Benguiat Bk BT" pitchFamily="18" charset="0"/>
            </a:endParaRP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The Scorpion King 2: Rise of a Warrior</a:t>
            </a:r>
          </a:p>
          <a:p>
            <a:pPr eaLnBrk="0" hangingPunct="0">
              <a:lnSpc>
                <a:spcPct val="50000"/>
              </a:lnSpc>
              <a:spcBef>
                <a:spcPts val="600"/>
              </a:spcBef>
            </a:pPr>
            <a:r>
              <a:rPr lang="en-US" sz="1200" dirty="0">
                <a:latin typeface="Benguiat Bk BT" pitchFamily="18" charset="0"/>
              </a:rPr>
              <a:t>starring Randy Couture, 2008</a:t>
            </a:r>
          </a:p>
          <a:p>
            <a:pPr eaLnBrk="0" hangingPunct="0">
              <a:spcBef>
                <a:spcPts val="960"/>
              </a:spcBef>
              <a:buClr>
                <a:schemeClr val="accent1">
                  <a:lumMod val="75000"/>
                </a:schemeClr>
              </a:buClr>
              <a:buFont typeface="Arial" pitchFamily="34" charset="0"/>
              <a:buChar char="•"/>
            </a:pPr>
            <a:r>
              <a:rPr lang="en-US" sz="1400" dirty="0">
                <a:latin typeface="Benguiat Bk BT" pitchFamily="18" charset="0"/>
              </a:rPr>
              <a:t> Southland Tales</a:t>
            </a:r>
          </a:p>
          <a:p>
            <a:pPr eaLnBrk="0" hangingPunct="0">
              <a:lnSpc>
                <a:spcPct val="50000"/>
              </a:lnSpc>
              <a:spcBef>
                <a:spcPts val="600"/>
              </a:spcBef>
            </a:pPr>
            <a:r>
              <a:rPr lang="en-US" sz="1200" dirty="0">
                <a:latin typeface="Benguiat Bk BT" pitchFamily="18" charset="0"/>
              </a:rPr>
              <a:t>starring Dwayne Johnson, 2008</a:t>
            </a:r>
          </a:p>
          <a:p>
            <a:pPr eaLnBrk="0" hangingPunct="0">
              <a:spcBef>
                <a:spcPts val="600"/>
              </a:spcBef>
              <a:buClr>
                <a:schemeClr val="accent1">
                  <a:lumMod val="75000"/>
                </a:schemeClr>
              </a:buClr>
              <a:buFont typeface="Arial" pitchFamily="34" charset="0"/>
              <a:buChar char="•"/>
            </a:pPr>
            <a:r>
              <a:rPr lang="en-US" sz="1400" dirty="0">
                <a:solidFill>
                  <a:srgbClr val="FFFFCC"/>
                </a:solidFill>
                <a:latin typeface="Benguiat Bk BT" pitchFamily="18" charset="0"/>
              </a:rPr>
              <a:t> </a:t>
            </a:r>
            <a:r>
              <a:rPr lang="en-US" sz="1400" dirty="0">
                <a:latin typeface="Benguiat Bk BT" pitchFamily="18" charset="0"/>
              </a:rPr>
              <a:t>Race To Witch Mountain</a:t>
            </a:r>
          </a:p>
          <a:p>
            <a:pPr eaLnBrk="0" hangingPunct="0">
              <a:spcBef>
                <a:spcPts val="0"/>
              </a:spcBef>
            </a:pPr>
            <a:r>
              <a:rPr lang="en-US" sz="1200" dirty="0">
                <a:latin typeface="Benguiat Bk BT" pitchFamily="18" charset="0"/>
              </a:rPr>
              <a:t>starring Dwayne Johnson, 2009</a:t>
            </a:r>
          </a:p>
          <a:p>
            <a:pPr lvl="0" eaLnBrk="0" hangingPunct="0">
              <a:spcBef>
                <a:spcPts val="840"/>
              </a:spcBef>
              <a:buClr>
                <a:schemeClr val="accent1">
                  <a:lumMod val="75000"/>
                </a:schemeClr>
              </a:buClr>
              <a:buFontTx/>
              <a:buChar char="•"/>
            </a:pPr>
            <a:r>
              <a:rPr lang="en-US" sz="1400" dirty="0">
                <a:solidFill>
                  <a:srgbClr val="FFFFCC"/>
                </a:solidFill>
                <a:latin typeface="Benguiat Bk BT" pitchFamily="18" charset="0"/>
              </a:rPr>
              <a:t> Ninja’s Creed</a:t>
            </a:r>
          </a:p>
          <a:p>
            <a:pPr lvl="0" eaLnBrk="0" hangingPunct="0">
              <a:lnSpc>
                <a:spcPct val="50000"/>
              </a:lnSpc>
              <a:spcBef>
                <a:spcPct val="50000"/>
              </a:spcBef>
            </a:pPr>
            <a:r>
              <a:rPr lang="en-US" sz="1200" dirty="0">
                <a:solidFill>
                  <a:srgbClr val="FFFFCC"/>
                </a:solidFill>
                <a:latin typeface="Benguiat Bk BT" pitchFamily="18" charset="0"/>
              </a:rPr>
              <a:t>starring Gail Kim, 2009</a:t>
            </a:r>
          </a:p>
          <a:p>
            <a:pPr lvl="0" eaLnBrk="0" hangingPunct="0">
              <a:spcBef>
                <a:spcPts val="840"/>
              </a:spcBef>
              <a:buClr>
                <a:schemeClr val="accent1">
                  <a:lumMod val="75000"/>
                </a:schemeClr>
              </a:buClr>
              <a:buFontTx/>
              <a:buChar char="•"/>
            </a:pPr>
            <a:r>
              <a:rPr lang="en-US" sz="1400" dirty="0">
                <a:solidFill>
                  <a:srgbClr val="FFFFCC"/>
                </a:solidFill>
                <a:latin typeface="Benguiat Bk BT" pitchFamily="18" charset="0"/>
              </a:rPr>
              <a:t> End Game</a:t>
            </a:r>
          </a:p>
          <a:p>
            <a:pPr eaLnBrk="0" hangingPunct="0">
              <a:spcBef>
                <a:spcPts val="0"/>
              </a:spcBef>
              <a:buClr>
                <a:schemeClr val="accent1">
                  <a:lumMod val="75000"/>
                </a:schemeClr>
              </a:buClr>
            </a:pPr>
            <a:r>
              <a:rPr lang="en-US" sz="1200" dirty="0">
                <a:solidFill>
                  <a:srgbClr val="FFFFCC"/>
                </a:solidFill>
                <a:latin typeface="Benguiat Bk BT" pitchFamily="18" charset="0"/>
              </a:rPr>
              <a:t>starring Kurt Angle, 2009</a:t>
            </a:r>
          </a:p>
          <a:p>
            <a:pPr lvl="0" eaLnBrk="0" hangingPunct="0">
              <a:spcBef>
                <a:spcPts val="840"/>
              </a:spcBef>
              <a:buClr>
                <a:schemeClr val="accent1">
                  <a:lumMod val="75000"/>
                </a:schemeClr>
              </a:buClr>
              <a:buFontTx/>
              <a:buChar char="•"/>
            </a:pPr>
            <a:r>
              <a:rPr lang="en-US" sz="1400" dirty="0">
                <a:solidFill>
                  <a:srgbClr val="FFFFCC"/>
                </a:solidFill>
                <a:latin typeface="Benguiat Bk BT" pitchFamily="18" charset="0"/>
              </a:rPr>
              <a:t> The Wrestler </a:t>
            </a:r>
          </a:p>
          <a:p>
            <a:pPr lvl="0" eaLnBrk="0" hangingPunct="0">
              <a:spcBef>
                <a:spcPts val="0"/>
              </a:spcBef>
            </a:pPr>
            <a:r>
              <a:rPr lang="en-US" sz="1200" dirty="0">
                <a:solidFill>
                  <a:srgbClr val="FFFFCC"/>
                </a:solidFill>
                <a:latin typeface="Benguiat Bk BT" pitchFamily="18" charset="0"/>
              </a:rPr>
              <a:t>starring Mickey Rourke, 2009</a:t>
            </a:r>
          </a:p>
        </p:txBody>
      </p:sp>
      <p:sp>
        <p:nvSpPr>
          <p:cNvPr id="63492" name="Text Box 6"/>
          <p:cNvSpPr txBox="1">
            <a:spLocks noChangeArrowheads="1"/>
          </p:cNvSpPr>
          <p:nvPr/>
        </p:nvSpPr>
        <p:spPr bwMode="auto">
          <a:xfrm>
            <a:off x="4724400" y="2000298"/>
            <a:ext cx="4038600" cy="3389261"/>
          </a:xfrm>
          <a:prstGeom prst="rect">
            <a:avLst/>
          </a:prstGeom>
          <a:noFill/>
          <a:ln w="12700">
            <a:noFill/>
            <a:miter lim="800000"/>
            <a:headEnd type="none" w="sm" len="sm"/>
            <a:tailEnd type="none" w="sm" len="sm"/>
          </a:ln>
        </p:spPr>
        <p:txBody>
          <a:bodyPr wrap="square">
            <a:spAutoFit/>
          </a:bodyPr>
          <a:lstStyle/>
          <a:p>
            <a:pPr lvl="0" eaLnBrk="0" hangingPunct="0">
              <a:spcBef>
                <a:spcPts val="840"/>
              </a:spcBef>
              <a:buClr>
                <a:schemeClr val="accent1">
                  <a:lumMod val="75000"/>
                </a:schemeClr>
              </a:buClr>
              <a:buFontTx/>
              <a:buChar char="•"/>
            </a:pPr>
            <a:r>
              <a:rPr lang="en-US" sz="1400" dirty="0">
                <a:latin typeface="Benguiat Bk BT" pitchFamily="18" charset="0"/>
              </a:rPr>
              <a:t> </a:t>
            </a:r>
            <a:r>
              <a:rPr lang="en-US" sz="1400" dirty="0">
                <a:solidFill>
                  <a:srgbClr val="FFFFCC"/>
                </a:solidFill>
                <a:latin typeface="Benguiat Bk BT" pitchFamily="18" charset="0"/>
              </a:rPr>
              <a:t>The Wrestler (Rental Exclusive)</a:t>
            </a:r>
          </a:p>
          <a:p>
            <a:pPr lvl="0" eaLnBrk="0" hangingPunct="0">
              <a:spcBef>
                <a:spcPts val="0"/>
              </a:spcBef>
            </a:pPr>
            <a:r>
              <a:rPr lang="en-US" sz="1200" dirty="0">
                <a:solidFill>
                  <a:srgbClr val="FFFFCC"/>
                </a:solidFill>
                <a:latin typeface="Benguiat Bk BT" pitchFamily="18" charset="0"/>
              </a:rPr>
              <a:t>starring Mickey Rourke, 2009</a:t>
            </a:r>
          </a:p>
          <a:p>
            <a:pPr lvl="0" eaLnBrk="0" hangingPunct="0">
              <a:spcBef>
                <a:spcPts val="840"/>
              </a:spcBef>
              <a:buClr>
                <a:schemeClr val="accent1">
                  <a:lumMod val="75000"/>
                </a:schemeClr>
              </a:buClr>
              <a:buFontTx/>
              <a:buChar char="•"/>
            </a:pPr>
            <a:r>
              <a:rPr lang="en-US" sz="1400" dirty="0">
                <a:solidFill>
                  <a:srgbClr val="FFFFCC"/>
                </a:solidFill>
                <a:latin typeface="Benguiat Bk BT" pitchFamily="18" charset="0"/>
              </a:rPr>
              <a:t> The Wrestler (Canadian)</a:t>
            </a:r>
          </a:p>
          <a:p>
            <a:pPr lvl="0" eaLnBrk="0" hangingPunct="0">
              <a:spcBef>
                <a:spcPts val="0"/>
              </a:spcBef>
            </a:pPr>
            <a:r>
              <a:rPr lang="en-US" sz="1200" dirty="0">
                <a:solidFill>
                  <a:srgbClr val="FFFFCC"/>
                </a:solidFill>
                <a:latin typeface="Benguiat Bk BT" pitchFamily="18" charset="0"/>
              </a:rPr>
              <a:t>starring Mickey Rourke, 2009 </a:t>
            </a: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Tooth Fairy</a:t>
            </a:r>
          </a:p>
          <a:p>
            <a:pPr eaLnBrk="0" hangingPunct="0">
              <a:lnSpc>
                <a:spcPct val="90000"/>
              </a:lnSpc>
              <a:spcBef>
                <a:spcPts val="0"/>
              </a:spcBef>
            </a:pPr>
            <a:r>
              <a:rPr lang="en-US" sz="1200" dirty="0">
                <a:latin typeface="Benguiat Bk BT" pitchFamily="18" charset="0"/>
              </a:rPr>
              <a:t>starring Dwayne Johnson, 2010</a:t>
            </a: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The Condemned</a:t>
            </a:r>
          </a:p>
          <a:p>
            <a:pPr eaLnBrk="0" hangingPunct="0">
              <a:lnSpc>
                <a:spcPct val="50000"/>
              </a:lnSpc>
              <a:spcBef>
                <a:spcPts val="600"/>
              </a:spcBef>
            </a:pPr>
            <a:r>
              <a:rPr lang="en-US" sz="1200" dirty="0">
                <a:latin typeface="Benguiat Bk BT" pitchFamily="18" charset="0"/>
              </a:rPr>
              <a:t>starring Steve Austin, 2009</a:t>
            </a: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Faster</a:t>
            </a:r>
            <a:endParaRPr lang="en-US" sz="1600" dirty="0">
              <a:latin typeface="Benguiat Bk BT" pitchFamily="18" charset="0"/>
            </a:endParaRPr>
          </a:p>
          <a:p>
            <a:pPr lvl="0" eaLnBrk="0" hangingPunct="0">
              <a:lnSpc>
                <a:spcPct val="50000"/>
              </a:lnSpc>
              <a:spcBef>
                <a:spcPts val="600"/>
              </a:spcBef>
            </a:pPr>
            <a:r>
              <a:rPr lang="en-US" sz="1200" dirty="0">
                <a:latin typeface="Benguiat Bk BT" pitchFamily="18" charset="0"/>
              </a:rPr>
              <a:t>starring Dwayne Johnson, 2010</a:t>
            </a:r>
          </a:p>
          <a:p>
            <a:pPr eaLnBrk="0" hangingPunct="0">
              <a:spcBef>
                <a:spcPts val="600"/>
              </a:spcBef>
              <a:buClr>
                <a:schemeClr val="accent1">
                  <a:lumMod val="75000"/>
                </a:schemeClr>
              </a:buClr>
              <a:buFontTx/>
              <a:buChar char="•"/>
            </a:pPr>
            <a:r>
              <a:rPr lang="en-US" sz="1400" dirty="0">
                <a:latin typeface="Benguiat Bk BT" pitchFamily="18" charset="0"/>
              </a:rPr>
              <a:t> Steve Austin 4-pack</a:t>
            </a:r>
          </a:p>
          <a:p>
            <a:pPr marL="628650" lvl="1" indent="-171450" eaLnBrk="0" hangingPunct="0">
              <a:lnSpc>
                <a:spcPct val="50000"/>
              </a:lnSpc>
              <a:spcBef>
                <a:spcPts val="600"/>
              </a:spcBef>
              <a:buClr>
                <a:schemeClr val="accent1">
                  <a:lumMod val="75000"/>
                </a:schemeClr>
              </a:buClr>
              <a:buFontTx/>
              <a:buChar char="-"/>
            </a:pPr>
            <a:r>
              <a:rPr lang="en-US" sz="1200" dirty="0">
                <a:latin typeface="Benguiat Bk BT" pitchFamily="18" charset="0"/>
              </a:rPr>
              <a:t>The Stranger</a:t>
            </a:r>
          </a:p>
          <a:p>
            <a:pPr marL="628650" lvl="1" indent="-171450" eaLnBrk="0" hangingPunct="0">
              <a:lnSpc>
                <a:spcPct val="50000"/>
              </a:lnSpc>
              <a:spcBef>
                <a:spcPts val="600"/>
              </a:spcBef>
              <a:buClr>
                <a:schemeClr val="accent1">
                  <a:lumMod val="75000"/>
                </a:schemeClr>
              </a:buClr>
              <a:buFontTx/>
              <a:buChar char="-"/>
            </a:pPr>
            <a:r>
              <a:rPr lang="en-US" sz="1200" dirty="0">
                <a:latin typeface="Benguiat Bk BT" pitchFamily="18" charset="0"/>
              </a:rPr>
              <a:t>Hunt To Kill </a:t>
            </a:r>
          </a:p>
          <a:p>
            <a:pPr marL="628650" lvl="1" indent="-171450" eaLnBrk="0" hangingPunct="0">
              <a:lnSpc>
                <a:spcPct val="50000"/>
              </a:lnSpc>
              <a:spcBef>
                <a:spcPts val="600"/>
              </a:spcBef>
              <a:buClr>
                <a:schemeClr val="accent1">
                  <a:lumMod val="75000"/>
                </a:schemeClr>
              </a:buClr>
              <a:buFontTx/>
              <a:buChar char="-"/>
            </a:pPr>
            <a:r>
              <a:rPr lang="en-US" sz="1200" dirty="0">
                <a:latin typeface="Benguiat Bk BT" pitchFamily="18" charset="0"/>
              </a:rPr>
              <a:t>The Package</a:t>
            </a:r>
          </a:p>
          <a:p>
            <a:pPr marL="628650" lvl="1" indent="-171450" eaLnBrk="0" hangingPunct="0">
              <a:lnSpc>
                <a:spcPct val="50000"/>
              </a:lnSpc>
              <a:spcBef>
                <a:spcPts val="600"/>
              </a:spcBef>
              <a:buClr>
                <a:schemeClr val="accent1">
                  <a:lumMod val="75000"/>
                </a:schemeClr>
              </a:buClr>
              <a:buFontTx/>
              <a:buChar char="-"/>
            </a:pPr>
            <a:r>
              <a:rPr lang="en-US" sz="1200" dirty="0">
                <a:latin typeface="Benguiat Bk BT" pitchFamily="18" charset="0"/>
              </a:rPr>
              <a:t>Maximum Conviction</a:t>
            </a:r>
          </a:p>
        </p:txBody>
      </p:sp>
      <p:sp>
        <p:nvSpPr>
          <p:cNvPr id="63493" name="Text Box 9"/>
          <p:cNvSpPr txBox="1">
            <a:spLocks noChangeArrowheads="1"/>
          </p:cNvSpPr>
          <p:nvPr/>
        </p:nvSpPr>
        <p:spPr bwMode="auto">
          <a:xfrm>
            <a:off x="2438400" y="1143000"/>
            <a:ext cx="4476750" cy="461963"/>
          </a:xfrm>
          <a:prstGeom prst="rect">
            <a:avLst/>
          </a:prstGeom>
          <a:noFill/>
          <a:ln w="12700">
            <a:noFill/>
            <a:miter lim="800000"/>
            <a:headEnd type="none" w="sm" len="sm"/>
            <a:tailEnd type="none" w="sm" len="sm"/>
          </a:ln>
        </p:spPr>
        <p:txBody>
          <a:bodyPr wrap="none">
            <a:spAutoFit/>
          </a:bodyPr>
          <a:lstStyle/>
          <a:p>
            <a:pPr eaLnBrk="0" hangingPunct="0"/>
            <a:r>
              <a:rPr lang="en-US" dirty="0">
                <a:latin typeface="Staccato222 BT" pitchFamily="66" charset="0"/>
              </a:rPr>
              <a:t>Movies starring your favourite wrestlers</a:t>
            </a:r>
          </a:p>
        </p:txBody>
      </p:sp>
      <p:pic>
        <p:nvPicPr>
          <p:cNvPr id="63494" name="Picture 10" descr="camera"/>
          <p:cNvPicPr>
            <a:picLocks noChangeAspect="1" noChangeArrowheads="1"/>
          </p:cNvPicPr>
          <p:nvPr/>
        </p:nvPicPr>
        <p:blipFill>
          <a:blip r:embed="rId3" cstate="print"/>
          <a:srcRect/>
          <a:stretch>
            <a:fillRect/>
          </a:stretch>
        </p:blipFill>
        <p:spPr bwMode="auto">
          <a:xfrm>
            <a:off x="152400" y="152400"/>
            <a:ext cx="1771650" cy="1447800"/>
          </a:xfrm>
          <a:prstGeom prst="rect">
            <a:avLst/>
          </a:prstGeom>
          <a:noFill/>
          <a:ln w="9525">
            <a:noFill/>
            <a:miter lim="800000"/>
            <a:headEnd/>
            <a:tailEnd/>
          </a:ln>
        </p:spPr>
      </p:pic>
      <p:sp>
        <p:nvSpPr>
          <p:cNvPr id="60423" name="Text Box 11"/>
          <p:cNvSpPr txBox="1">
            <a:spLocks noChangeArrowheads="1"/>
          </p:cNvSpPr>
          <p:nvPr/>
        </p:nvSpPr>
        <p:spPr bwMode="auto">
          <a:xfrm>
            <a:off x="2133600" y="6096000"/>
            <a:ext cx="5181600" cy="307777"/>
          </a:xfrm>
          <a:prstGeom prst="rect">
            <a:avLst/>
          </a:prstGeom>
          <a:noFill/>
          <a:ln w="12700">
            <a:noFill/>
            <a:miter lim="800000"/>
            <a:headEnd type="none" w="sm" len="sm"/>
            <a:tailEnd type="none" w="sm" len="sm"/>
          </a:ln>
        </p:spPr>
        <p:txBody>
          <a:bodyPr wrap="square">
            <a:spAutoFit/>
          </a:bodyPr>
          <a:lstStyle/>
          <a:p>
            <a:pPr eaLnBrk="0" hangingPunct="0">
              <a:lnSpc>
                <a:spcPct val="50000"/>
              </a:lnSpc>
              <a:defRPr/>
            </a:pPr>
            <a:r>
              <a:rPr lang="en-US" sz="2800" dirty="0">
                <a:solidFill>
                  <a:schemeClr val="accent1">
                    <a:lumMod val="75000"/>
                  </a:schemeClr>
                </a:solidFill>
                <a:latin typeface="Staccato222 BT" pitchFamily="66" charset="0"/>
              </a:rPr>
              <a:t>More movies available — just ask!</a:t>
            </a:r>
            <a:endParaRPr lang="en-US" sz="1400" dirty="0">
              <a:solidFill>
                <a:schemeClr val="accent1">
                  <a:lumMod val="75000"/>
                </a:schemeClr>
              </a:solidFill>
              <a:latin typeface="Staccato222 BT" pitchFamily="66" charset="0"/>
            </a:endParaRPr>
          </a:p>
        </p:txBody>
      </p:sp>
      <p:sp>
        <p:nvSpPr>
          <p:cNvPr id="9" name="TextBox 8"/>
          <p:cNvSpPr txBox="1"/>
          <p:nvPr/>
        </p:nvSpPr>
        <p:spPr>
          <a:xfrm>
            <a:off x="8610600" y="6550223"/>
            <a:ext cx="399468" cy="307777"/>
          </a:xfrm>
          <a:prstGeom prst="rect">
            <a:avLst/>
          </a:prstGeom>
          <a:noFill/>
        </p:spPr>
        <p:txBody>
          <a:bodyPr wrap="none" rtlCol="0">
            <a:spAutoFit/>
          </a:bodyPr>
          <a:lstStyle/>
          <a:p>
            <a:fld id="{F8A35B49-1EC5-41CA-96D4-51FD12348F72}" type="slidenum">
              <a:rPr lang="en-GB" sz="1400" smtClean="0">
                <a:latin typeface="Benguiat Bk BT" pitchFamily="18" charset="0"/>
              </a:rPr>
              <a:pPr/>
              <a:t>149</a:t>
            </a:fld>
            <a:endParaRPr lang="en-GB" sz="1400" dirty="0">
              <a:latin typeface="Benguiat Bk BT" pitchFamily="18" charset="0"/>
            </a:endParaRPr>
          </a:p>
        </p:txBody>
      </p:sp>
    </p:spTree>
    <p:extLst>
      <p:ext uri="{BB962C8B-B14F-4D97-AF65-F5344CB8AC3E}">
        <p14:creationId xmlns:p14="http://schemas.microsoft.com/office/powerpoint/2010/main" val="69142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190500" y="1853242"/>
            <a:ext cx="4038600" cy="3709358"/>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marL="0" lvl="0" indent="0" eaLnBrk="0" hangingPunct="0">
              <a:spcBef>
                <a:spcPct val="20000"/>
              </a:spcBef>
              <a:spcAft>
                <a:spcPts val="200"/>
              </a:spcAft>
              <a:buClr>
                <a:srgbClr val="FFCC66"/>
              </a:buClr>
              <a:buNone/>
            </a:pPr>
            <a:r>
              <a:rPr lang="en-US" sz="1200" kern="0" dirty="0">
                <a:solidFill>
                  <a:srgbClr val="FFFFCC"/>
                </a:solidFill>
                <a:latin typeface="Benguiat Bk BT" pitchFamily="18" charset="0"/>
                <a:cs typeface="+mn-cs"/>
              </a:rPr>
              <a:t>Rampage ‘91-‘92</a:t>
            </a:r>
            <a:r>
              <a:rPr lang="en-US" sz="1200" kern="0" baseline="30000" dirty="0">
                <a:solidFill>
                  <a:srgbClr val="FFFFCC"/>
                </a:solidFill>
                <a:latin typeface="Benguiat Bk BT" pitchFamily="18" charset="0"/>
                <a:cs typeface="+mn-cs"/>
              </a:rPr>
              <a:t>@</a:t>
            </a:r>
          </a:p>
          <a:p>
            <a:pPr>
              <a:spcAft>
                <a:spcPts val="300"/>
              </a:spcAft>
              <a:buNone/>
            </a:pPr>
            <a:r>
              <a:rPr lang="en-US" sz="1200" dirty="0">
                <a:latin typeface="Benguiat Bk BT" pitchFamily="18" charset="0"/>
              </a:rPr>
              <a:t>Double Feature: Fast Lane 2017/Elimination Chamber 2017-8</a:t>
            </a:r>
          </a:p>
          <a:p>
            <a:pPr>
              <a:spcAft>
                <a:spcPts val="300"/>
              </a:spcAft>
              <a:buNone/>
            </a:pPr>
            <a:r>
              <a:rPr lang="en-US" sz="1200" dirty="0">
                <a:latin typeface="Benguiat Bk BT" pitchFamily="18" charset="0"/>
              </a:rPr>
              <a:t>Satan's Prison - The Anthology of the Elimination Chamber</a:t>
            </a:r>
          </a:p>
          <a:p>
            <a:pPr>
              <a:spcAft>
                <a:spcPts val="300"/>
              </a:spcAft>
              <a:buNone/>
            </a:pPr>
            <a:r>
              <a:rPr lang="en-US" sz="1200" dirty="0">
                <a:latin typeface="Benguiat Bk BT" pitchFamily="18" charset="0"/>
              </a:rPr>
              <a:t>Elimination Chamber 2010, 2011</a:t>
            </a:r>
            <a:r>
              <a:rPr lang="en-US" sz="1200" baseline="30000" dirty="0">
                <a:latin typeface="Benguiat Bk BT" pitchFamily="18" charset="0"/>
              </a:rPr>
              <a:t>#</a:t>
            </a:r>
            <a:r>
              <a:rPr lang="en-US" sz="1200" dirty="0">
                <a:latin typeface="Benguiat Bk BT" pitchFamily="18" charset="0"/>
              </a:rPr>
              <a:t>-2015, 2017-2022</a:t>
            </a:r>
          </a:p>
          <a:p>
            <a:pPr>
              <a:spcBef>
                <a:spcPts val="336"/>
              </a:spcBef>
              <a:spcAft>
                <a:spcPts val="200"/>
              </a:spcAft>
              <a:buClr>
                <a:srgbClr val="FFCC66"/>
              </a:buClr>
              <a:buNone/>
            </a:pPr>
            <a:r>
              <a:rPr lang="en-GB" sz="1200" dirty="0">
                <a:latin typeface="Benguiat Bk BT" pitchFamily="18" charset="0"/>
              </a:rPr>
              <a:t>OMG! The Top 50 Moments in WWE History#</a:t>
            </a:r>
          </a:p>
          <a:p>
            <a:pPr>
              <a:spcBef>
                <a:spcPts val="336"/>
              </a:spcBef>
              <a:spcAft>
                <a:spcPts val="200"/>
              </a:spcAft>
              <a:buClr>
                <a:srgbClr val="FFCC66"/>
              </a:buClr>
              <a:buNone/>
            </a:pPr>
            <a:r>
              <a:rPr lang="en-US" sz="1200" dirty="0">
                <a:latin typeface="Benguiat Bk BT" pitchFamily="18" charset="0"/>
              </a:rPr>
              <a:t>OMG! Volume 2 - The Top 50 Incidents in WCW History</a:t>
            </a:r>
            <a:endParaRPr lang="en-GB" sz="1200" dirty="0">
              <a:latin typeface="Benguiat Bk BT" pitchFamily="18" charset="0"/>
            </a:endParaRPr>
          </a:p>
          <a:p>
            <a:pPr>
              <a:spcBef>
                <a:spcPts val="336"/>
              </a:spcBef>
              <a:spcAft>
                <a:spcPts val="300"/>
              </a:spcAft>
              <a:buClr>
                <a:srgbClr val="FFCC66"/>
              </a:buClr>
              <a:buNone/>
            </a:pPr>
            <a:endParaRPr lang="en-US" sz="1400" dirty="0">
              <a:latin typeface="Benguiat Bk BT" pitchFamily="18" charset="0"/>
            </a:endParaRPr>
          </a:p>
        </p:txBody>
      </p:sp>
      <p:sp>
        <p:nvSpPr>
          <p:cNvPr id="7172" name="Rectangle 4"/>
          <p:cNvSpPr>
            <a:spLocks noGrp="1" noChangeArrowheads="1"/>
          </p:cNvSpPr>
          <p:nvPr>
            <p:ph type="body" sz="half" idx="2"/>
          </p:nvPr>
        </p:nvSpPr>
        <p:spPr bwMode="auto">
          <a:xfrm>
            <a:off x="4343400" y="1828800"/>
            <a:ext cx="4495800" cy="3733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spcAft>
                <a:spcPts val="300"/>
              </a:spcAft>
              <a:buFontTx/>
              <a:buNone/>
            </a:pPr>
            <a:r>
              <a:rPr lang="en-US" sz="1200" dirty="0">
                <a:latin typeface="Benguiat Bk BT" pitchFamily="18" charset="0"/>
              </a:rPr>
              <a:t>Crown Jewel 2021</a:t>
            </a:r>
          </a:p>
          <a:p>
            <a:pPr>
              <a:spcAft>
                <a:spcPts val="300"/>
              </a:spcAft>
              <a:buNone/>
            </a:pPr>
            <a:r>
              <a:rPr lang="en-US" sz="1200" dirty="0">
                <a:latin typeface="Benguiat Bk BT" pitchFamily="18" charset="0"/>
              </a:rPr>
              <a:t>Super </a:t>
            </a:r>
            <a:r>
              <a:rPr lang="en-US" sz="1200">
                <a:latin typeface="Benguiat Bk BT" pitchFamily="18" charset="0"/>
              </a:rPr>
              <a:t>Showdown 2019-2020</a:t>
            </a:r>
            <a:endParaRPr lang="en-US" sz="1200" dirty="0">
              <a:latin typeface="Benguiat Bk BT" pitchFamily="18" charset="0"/>
            </a:endParaRPr>
          </a:p>
          <a:p>
            <a:pPr>
              <a:spcAft>
                <a:spcPts val="300"/>
              </a:spcAft>
              <a:buFontTx/>
              <a:buNone/>
            </a:pPr>
            <a:r>
              <a:rPr lang="en-US" sz="1200" dirty="0">
                <a:latin typeface="Benguiat Bk BT" pitchFamily="18" charset="0"/>
              </a:rPr>
              <a:t>WWE 24: The Best of 2018</a:t>
            </a:r>
          </a:p>
          <a:p>
            <a:pPr>
              <a:spcAft>
                <a:spcPts val="300"/>
              </a:spcAft>
              <a:buNone/>
            </a:pPr>
            <a:r>
              <a:rPr lang="en-US" sz="1200" dirty="0">
                <a:latin typeface="Benguiat Bk BT" pitchFamily="18" charset="0"/>
              </a:rPr>
              <a:t>Armageddon 1999-2000, 2002-8</a:t>
            </a:r>
            <a:endParaRPr lang="en-GB" sz="1200" dirty="0">
              <a:latin typeface="Benguiat Bk BT" pitchFamily="18" charset="0"/>
            </a:endParaRPr>
          </a:p>
          <a:p>
            <a:pPr>
              <a:spcAft>
                <a:spcPts val="300"/>
              </a:spcAft>
              <a:buNone/>
            </a:pPr>
            <a:r>
              <a:rPr lang="en-US" sz="1200" dirty="0">
                <a:latin typeface="Benguiat Bk BT" pitchFamily="18" charset="0"/>
              </a:rPr>
              <a:t>WWE: Day 1 2022 </a:t>
            </a:r>
          </a:p>
          <a:p>
            <a:pPr>
              <a:spcAft>
                <a:spcPts val="300"/>
              </a:spcAft>
              <a:buNone/>
            </a:pPr>
            <a:r>
              <a:rPr lang="en-US" sz="1200" dirty="0">
                <a:latin typeface="Benguiat Bk BT" pitchFamily="18" charset="0"/>
              </a:rPr>
              <a:t>The Best of WWE at Madison Square Garden</a:t>
            </a:r>
          </a:p>
          <a:p>
            <a:pPr>
              <a:spcAft>
                <a:spcPts val="300"/>
              </a:spcAft>
              <a:buNone/>
            </a:pPr>
            <a:r>
              <a:rPr lang="en-US" sz="1200" dirty="0">
                <a:latin typeface="Benguiat Bk BT" pitchFamily="18" charset="0"/>
              </a:rPr>
              <a:t>Fatal 4-Way 2010, 2014</a:t>
            </a:r>
          </a:p>
          <a:p>
            <a:pPr>
              <a:spcAft>
                <a:spcPts val="300"/>
              </a:spcAft>
              <a:buNone/>
            </a:pPr>
            <a:r>
              <a:rPr lang="en-US" sz="1200" kern="0" dirty="0">
                <a:solidFill>
                  <a:srgbClr val="FFFFCC"/>
                </a:solidFill>
                <a:latin typeface="Benguiat Bk BT" pitchFamily="18" charset="0"/>
                <a:cs typeface="+mn-cs"/>
              </a:rPr>
              <a:t>Most Unusual Matches Ever</a:t>
            </a:r>
            <a:r>
              <a:rPr lang="en-US" sz="1200" kern="0" baseline="30000" dirty="0">
                <a:solidFill>
                  <a:srgbClr val="FFFFCC"/>
                </a:solidFill>
                <a:latin typeface="Benguiat Bk BT" pitchFamily="18" charset="0"/>
                <a:cs typeface="+mn-cs"/>
              </a:rPr>
              <a:t>@</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174" name="Text Box 12"/>
          <p:cNvSpPr txBox="1">
            <a:spLocks noChangeArrowheads="1"/>
          </p:cNvSpPr>
          <p:nvPr/>
        </p:nvSpPr>
        <p:spPr bwMode="auto">
          <a:xfrm>
            <a:off x="0" y="6227057"/>
            <a:ext cx="2056845" cy="646331"/>
          </a:xfrm>
          <a:prstGeom prst="rect">
            <a:avLst/>
          </a:prstGeom>
          <a:noFill/>
          <a:ln w="12700">
            <a:noFill/>
            <a:miter lim="800000"/>
            <a:headEnd type="none" w="sm" len="sm"/>
            <a:tailEnd type="none" w="sm" len="sm"/>
          </a:ln>
        </p:spPr>
        <p:txBody>
          <a:bodyPr wrap="none">
            <a:spAutoFit/>
          </a:bodyPr>
          <a:lstStyle/>
          <a:p>
            <a:pPr eaLnBrk="0" hangingPunct="0"/>
            <a:r>
              <a:rPr lang="en-US" sz="1200" dirty="0">
                <a:latin typeface="Benguiat Bk BT" pitchFamily="18" charset="0"/>
              </a:rPr>
              <a:t>#Available on Blu-Ray</a:t>
            </a:r>
          </a:p>
          <a:p>
            <a:pPr eaLnBrk="0" hangingPunct="0"/>
            <a:r>
              <a:rPr lang="en-US" sz="1200" dirty="0">
                <a:latin typeface="Benguiat Bk BT" pitchFamily="18" charset="0"/>
              </a:rPr>
              <a:t>+Available on DVD &amp; VHS</a:t>
            </a:r>
          </a:p>
          <a:p>
            <a:r>
              <a:rPr lang="en-US" sz="1200" dirty="0">
                <a:latin typeface="Benguiat Bk BT" pitchFamily="18" charset="0"/>
              </a:rPr>
              <a:t>@Coliseum Video</a:t>
            </a:r>
          </a:p>
        </p:txBody>
      </p:sp>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15</a:t>
            </a:fld>
            <a:endParaRPr lang="en-GB" sz="1400" dirty="0">
              <a:latin typeface="Benguiat Bk BT" pitchFamily="18" charset="0"/>
            </a:endParaRPr>
          </a:p>
        </p:txBody>
      </p:sp>
      <p:sp>
        <p:nvSpPr>
          <p:cNvPr id="8" name="TextBox 7"/>
          <p:cNvSpPr txBox="1"/>
          <p:nvPr/>
        </p:nvSpPr>
        <p:spPr>
          <a:xfrm>
            <a:off x="1332170" y="5867400"/>
            <a:ext cx="6479659" cy="461665"/>
          </a:xfrm>
          <a:prstGeom prst="rect">
            <a:avLst/>
          </a:prstGeom>
          <a:noFill/>
        </p:spPr>
        <p:txBody>
          <a:bodyPr wrap="none" rtlCol="0">
            <a:spAutoFit/>
          </a:bodyPr>
          <a:lstStyle/>
          <a:p>
            <a:pPr eaLnBrk="0" hangingPunct="0">
              <a:defRPr/>
            </a:pPr>
            <a:r>
              <a:rPr lang="en-GB" dirty="0">
                <a:solidFill>
                  <a:schemeClr val="accent1">
                    <a:lumMod val="75000"/>
                  </a:schemeClr>
                </a:solidFill>
                <a:latin typeface="Staccato222 BT" pitchFamily="66" charset="0"/>
              </a:rPr>
              <a:t>Most WWE PPV events available in International formats.</a:t>
            </a:r>
          </a:p>
        </p:txBody>
      </p:sp>
    </p:spTree>
    <p:extLst>
      <p:ext uri="{BB962C8B-B14F-4D97-AF65-F5344CB8AC3E}">
        <p14:creationId xmlns:p14="http://schemas.microsoft.com/office/powerpoint/2010/main" val="219568477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3581400" y="304800"/>
            <a:ext cx="4191000" cy="823913"/>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4800" i="1" dirty="0">
                <a:solidFill>
                  <a:srgbClr val="FFFFFF"/>
                </a:solidFill>
                <a:latin typeface="Staccato222 BT" pitchFamily="66" charset="0"/>
              </a:rPr>
              <a:t>Feature Films</a:t>
            </a:r>
          </a:p>
        </p:txBody>
      </p:sp>
      <p:sp>
        <p:nvSpPr>
          <p:cNvPr id="63491" name="Text Box 4"/>
          <p:cNvSpPr txBox="1">
            <a:spLocks noChangeArrowheads="1"/>
          </p:cNvSpPr>
          <p:nvPr/>
        </p:nvSpPr>
        <p:spPr bwMode="auto">
          <a:xfrm>
            <a:off x="370715" y="1971553"/>
            <a:ext cx="4096512" cy="3698064"/>
          </a:xfrm>
          <a:prstGeom prst="rect">
            <a:avLst/>
          </a:prstGeom>
          <a:noFill/>
          <a:ln w="12700">
            <a:noFill/>
            <a:miter lim="800000"/>
            <a:headEnd type="none" w="sm" len="sm"/>
            <a:tailEnd type="none" w="sm" len="sm"/>
          </a:ln>
        </p:spPr>
        <p:txBody>
          <a:bodyPr wrap="square">
            <a:spAutoFit/>
          </a:bodyPr>
          <a:lstStyle/>
          <a:p>
            <a:pPr eaLnBrk="0" hangingPunct="0">
              <a:spcBef>
                <a:spcPts val="960"/>
              </a:spcBef>
              <a:buClr>
                <a:schemeClr val="accent1">
                  <a:lumMod val="75000"/>
                </a:schemeClr>
              </a:buClr>
              <a:buFont typeface="Arial" pitchFamily="34" charset="0"/>
              <a:buChar char="•"/>
            </a:pPr>
            <a:r>
              <a:rPr lang="en-US" sz="1400" dirty="0">
                <a:solidFill>
                  <a:srgbClr val="FFFFCC"/>
                </a:solidFill>
                <a:latin typeface="Benguiat Bk BT" pitchFamily="18" charset="0"/>
              </a:rPr>
              <a:t> </a:t>
            </a:r>
            <a:r>
              <a:rPr lang="en-US" sz="1400" dirty="0">
                <a:latin typeface="Benguiat Bk BT" pitchFamily="18" charset="0"/>
              </a:rPr>
              <a:t>The Expendables</a:t>
            </a:r>
          </a:p>
          <a:p>
            <a:pPr eaLnBrk="0" hangingPunct="0">
              <a:lnSpc>
                <a:spcPct val="50000"/>
              </a:lnSpc>
              <a:spcBef>
                <a:spcPts val="600"/>
              </a:spcBef>
            </a:pPr>
            <a:r>
              <a:rPr lang="en-US" sz="1200" dirty="0">
                <a:latin typeface="Benguiat Bk BT" pitchFamily="18" charset="0"/>
              </a:rPr>
              <a:t>starring Steve Austin; et al, 2010</a:t>
            </a:r>
          </a:p>
          <a:p>
            <a:pPr eaLnBrk="0" hangingPunct="0">
              <a:spcBef>
                <a:spcPts val="960"/>
              </a:spcBef>
              <a:buClr>
                <a:schemeClr val="accent1">
                  <a:lumMod val="75000"/>
                </a:schemeClr>
              </a:buClr>
              <a:buFont typeface="Arial" pitchFamily="34" charset="0"/>
              <a:buChar char="•"/>
            </a:pPr>
            <a:r>
              <a:rPr lang="en-US" sz="1400" dirty="0">
                <a:latin typeface="Benguiat Bk BT" pitchFamily="18" charset="0"/>
              </a:rPr>
              <a:t> Hunt to Kill</a:t>
            </a:r>
          </a:p>
          <a:p>
            <a:pPr eaLnBrk="0" hangingPunct="0">
              <a:lnSpc>
                <a:spcPct val="50000"/>
              </a:lnSpc>
              <a:spcBef>
                <a:spcPts val="600"/>
              </a:spcBef>
            </a:pPr>
            <a:r>
              <a:rPr lang="en-US" sz="1200" dirty="0">
                <a:latin typeface="Benguiat Bk BT" pitchFamily="18" charset="0"/>
              </a:rPr>
              <a:t>starring Steve Austin, 2010</a:t>
            </a:r>
          </a:p>
          <a:p>
            <a:pPr eaLnBrk="0" hangingPunct="0">
              <a:spcBef>
                <a:spcPts val="960"/>
              </a:spcBef>
              <a:buClr>
                <a:schemeClr val="accent1">
                  <a:lumMod val="75000"/>
                </a:schemeClr>
              </a:buClr>
              <a:buFont typeface="Arial" pitchFamily="34" charset="0"/>
              <a:buChar char="•"/>
            </a:pPr>
            <a:r>
              <a:rPr lang="en-US" sz="1400" dirty="0">
                <a:latin typeface="Benguiat Bk BT" pitchFamily="18" charset="0"/>
              </a:rPr>
              <a:t> The Stranger</a:t>
            </a:r>
          </a:p>
          <a:p>
            <a:pPr eaLnBrk="0" hangingPunct="0">
              <a:lnSpc>
                <a:spcPct val="50000"/>
              </a:lnSpc>
              <a:spcBef>
                <a:spcPts val="600"/>
              </a:spcBef>
            </a:pPr>
            <a:r>
              <a:rPr lang="en-US" sz="1200" dirty="0">
                <a:latin typeface="Benguiat Bk BT" pitchFamily="18" charset="0"/>
              </a:rPr>
              <a:t>starring Steve Austin, 2010</a:t>
            </a:r>
            <a:endParaRPr lang="en-US" sz="1200" dirty="0">
              <a:solidFill>
                <a:srgbClr val="FFFFCC"/>
              </a:solidFill>
              <a:latin typeface="Benguiat Bk BT" pitchFamily="18" charset="0"/>
            </a:endParaRPr>
          </a:p>
          <a:p>
            <a:pPr lvl="0" eaLnBrk="0" hangingPunct="0">
              <a:lnSpc>
                <a:spcPct val="50000"/>
              </a:lnSpc>
              <a:spcBef>
                <a:spcPts val="0"/>
              </a:spcBef>
              <a:buClr>
                <a:schemeClr val="accent1">
                  <a:lumMod val="75000"/>
                </a:schemeClr>
              </a:buClr>
            </a:pPr>
            <a:endParaRPr lang="en-US" sz="1400" dirty="0">
              <a:solidFill>
                <a:srgbClr val="FFFFCC"/>
              </a:solidFill>
              <a:latin typeface="Benguiat Bk BT" pitchFamily="18" charset="0"/>
            </a:endParaRPr>
          </a:p>
          <a:p>
            <a:pPr lvl="0" eaLnBrk="0" hangingPunct="0">
              <a:lnSpc>
                <a:spcPct val="50000"/>
              </a:lnSpc>
              <a:spcBef>
                <a:spcPts val="600"/>
              </a:spcBef>
              <a:buClr>
                <a:schemeClr val="accent1">
                  <a:lumMod val="75000"/>
                </a:schemeClr>
              </a:buClr>
              <a:buFont typeface="Arial" pitchFamily="34" charset="0"/>
              <a:buChar char="•"/>
            </a:pPr>
            <a:r>
              <a:rPr lang="en-US" sz="1400" dirty="0">
                <a:solidFill>
                  <a:srgbClr val="FFFFCC"/>
                </a:solidFill>
                <a:latin typeface="Benguiat Bk BT" pitchFamily="18" charset="0"/>
              </a:rPr>
              <a:t> Legendary</a:t>
            </a:r>
          </a:p>
          <a:p>
            <a:pPr lvl="0" eaLnBrk="0" hangingPunct="0">
              <a:lnSpc>
                <a:spcPct val="50000"/>
              </a:lnSpc>
              <a:spcBef>
                <a:spcPct val="50000"/>
              </a:spcBef>
            </a:pPr>
            <a:r>
              <a:rPr lang="en-US" sz="1200" dirty="0">
                <a:solidFill>
                  <a:srgbClr val="FFFFCC"/>
                </a:solidFill>
                <a:latin typeface="Benguiat Bk BT" pitchFamily="18" charset="0"/>
              </a:rPr>
              <a:t>starring John Cena, 2010</a:t>
            </a:r>
          </a:p>
          <a:p>
            <a:pPr eaLnBrk="0" hangingPunct="0">
              <a:spcBef>
                <a:spcPts val="960"/>
              </a:spcBef>
              <a:buClr>
                <a:schemeClr val="accent1">
                  <a:lumMod val="75000"/>
                </a:schemeClr>
              </a:buClr>
              <a:buFont typeface="Arial" pitchFamily="34" charset="0"/>
              <a:buChar char="•"/>
            </a:pPr>
            <a:r>
              <a:rPr lang="en-US" sz="1400" dirty="0">
                <a:solidFill>
                  <a:srgbClr val="FFFFCC"/>
                </a:solidFill>
                <a:latin typeface="Benguiat Bk BT" pitchFamily="18" charset="0"/>
              </a:rPr>
              <a:t> </a:t>
            </a:r>
            <a:r>
              <a:rPr lang="en-US" sz="1400" dirty="0">
                <a:latin typeface="Benguiat Bk BT" pitchFamily="18" charset="0"/>
              </a:rPr>
              <a:t>The Scorpion King 3: The Battle For Redemption</a:t>
            </a:r>
          </a:p>
          <a:p>
            <a:pPr lvl="0" eaLnBrk="0" hangingPunct="0">
              <a:lnSpc>
                <a:spcPct val="50000"/>
              </a:lnSpc>
              <a:spcBef>
                <a:spcPts val="600"/>
              </a:spcBef>
            </a:pPr>
            <a:r>
              <a:rPr lang="en-US" sz="1200" dirty="0">
                <a:solidFill>
                  <a:srgbClr val="FFFFCC"/>
                </a:solidFill>
                <a:latin typeface="Benguiat Bk BT" pitchFamily="18" charset="0"/>
              </a:rPr>
              <a:t>starring Dave Batista, 2010</a:t>
            </a:r>
            <a:endParaRPr lang="en-US" sz="1400" dirty="0">
              <a:solidFill>
                <a:srgbClr val="FFFFCC"/>
              </a:solidFill>
              <a:latin typeface="Benguiat Bk BT" pitchFamily="18" charset="0"/>
            </a:endParaRPr>
          </a:p>
          <a:p>
            <a:pPr lvl="0" eaLnBrk="0" hangingPunct="0">
              <a:spcBef>
                <a:spcPts val="840"/>
              </a:spcBef>
              <a:buClr>
                <a:schemeClr val="accent1">
                  <a:lumMod val="75000"/>
                </a:schemeClr>
              </a:buClr>
              <a:buFontTx/>
              <a:buChar char="•"/>
            </a:pPr>
            <a:r>
              <a:rPr lang="en-US" sz="1400" dirty="0">
                <a:solidFill>
                  <a:srgbClr val="FFFFCC"/>
                </a:solidFill>
                <a:latin typeface="Benguiat Bk BT" pitchFamily="18" charset="0"/>
              </a:rPr>
              <a:t> Pin-Down Girl</a:t>
            </a:r>
          </a:p>
          <a:p>
            <a:pPr lvl="0" eaLnBrk="0" hangingPunct="0">
              <a:lnSpc>
                <a:spcPct val="50000"/>
              </a:lnSpc>
              <a:spcBef>
                <a:spcPts val="600"/>
              </a:spcBef>
            </a:pPr>
            <a:r>
              <a:rPr lang="en-US" sz="1200" dirty="0">
                <a:solidFill>
                  <a:srgbClr val="FFFFCC"/>
                </a:solidFill>
                <a:latin typeface="Benguiat Bk BT" pitchFamily="18" charset="0"/>
              </a:rPr>
              <a:t>starring Clara Mortensen, 2011</a:t>
            </a:r>
          </a:p>
          <a:p>
            <a:pPr eaLnBrk="0" hangingPunct="0">
              <a:spcBef>
                <a:spcPts val="840"/>
              </a:spcBef>
              <a:buClr>
                <a:schemeClr val="accent1">
                  <a:lumMod val="75000"/>
                </a:schemeClr>
              </a:buClr>
              <a:buFontTx/>
              <a:buChar char="•"/>
            </a:pPr>
            <a:r>
              <a:rPr lang="en-US" sz="1400" dirty="0">
                <a:solidFill>
                  <a:srgbClr val="FFFFCC"/>
                </a:solidFill>
                <a:latin typeface="Benguiat Bk BT" pitchFamily="18" charset="0"/>
              </a:rPr>
              <a:t> Knockout</a:t>
            </a:r>
          </a:p>
          <a:p>
            <a:pPr eaLnBrk="0" hangingPunct="0">
              <a:lnSpc>
                <a:spcPct val="50000"/>
              </a:lnSpc>
              <a:spcBef>
                <a:spcPts val="600"/>
              </a:spcBef>
              <a:buClr>
                <a:schemeClr val="accent1">
                  <a:lumMod val="75000"/>
                </a:schemeClr>
              </a:buClr>
            </a:pPr>
            <a:r>
              <a:rPr lang="en-US" sz="1200" dirty="0">
                <a:solidFill>
                  <a:srgbClr val="FFFFCC"/>
                </a:solidFill>
                <a:latin typeface="Benguiat Bk BT" pitchFamily="18" charset="0"/>
              </a:rPr>
              <a:t>starring Steve Austin, 2011</a:t>
            </a:r>
          </a:p>
        </p:txBody>
      </p:sp>
      <p:sp>
        <p:nvSpPr>
          <p:cNvPr id="63492" name="Text Box 6"/>
          <p:cNvSpPr txBox="1">
            <a:spLocks noChangeArrowheads="1"/>
          </p:cNvSpPr>
          <p:nvPr/>
        </p:nvSpPr>
        <p:spPr bwMode="auto">
          <a:xfrm>
            <a:off x="4724400" y="1905001"/>
            <a:ext cx="4238625" cy="3731727"/>
          </a:xfrm>
          <a:prstGeom prst="rect">
            <a:avLst/>
          </a:prstGeom>
          <a:noFill/>
          <a:ln w="12700">
            <a:noFill/>
            <a:miter lim="800000"/>
            <a:headEnd type="none" w="sm" len="sm"/>
            <a:tailEnd type="none" w="sm" len="sm"/>
          </a:ln>
        </p:spPr>
        <p:txBody>
          <a:bodyPr wrap="square">
            <a:spAutoFit/>
          </a:bodyPr>
          <a:lstStyle/>
          <a:p>
            <a:pPr eaLnBrk="0" hangingPunct="0">
              <a:spcBef>
                <a:spcPts val="840"/>
              </a:spcBef>
              <a:buClr>
                <a:schemeClr val="accent1">
                  <a:lumMod val="75000"/>
                </a:schemeClr>
              </a:buClr>
              <a:buFontTx/>
              <a:buChar char="•"/>
            </a:pPr>
            <a:r>
              <a:rPr lang="en-US" sz="1400" dirty="0">
                <a:solidFill>
                  <a:srgbClr val="FFFFCC"/>
                </a:solidFill>
                <a:latin typeface="Benguiat Bk BT" pitchFamily="18" charset="0"/>
              </a:rPr>
              <a:t> Recoil</a:t>
            </a:r>
          </a:p>
          <a:p>
            <a:pPr eaLnBrk="0" hangingPunct="0">
              <a:lnSpc>
                <a:spcPct val="50000"/>
              </a:lnSpc>
              <a:spcBef>
                <a:spcPts val="600"/>
              </a:spcBef>
              <a:buClr>
                <a:schemeClr val="accent1">
                  <a:lumMod val="75000"/>
                </a:schemeClr>
              </a:buClr>
            </a:pPr>
            <a:r>
              <a:rPr lang="en-US" sz="1200" dirty="0">
                <a:solidFill>
                  <a:srgbClr val="FFFFCC"/>
                </a:solidFill>
                <a:latin typeface="Benguiat Bk BT" pitchFamily="18" charset="0"/>
              </a:rPr>
              <a:t>starring Steve Austin, 2011</a:t>
            </a:r>
          </a:p>
          <a:p>
            <a:pPr lvl="0" eaLnBrk="0" hangingPunct="0">
              <a:spcBef>
                <a:spcPct val="50000"/>
              </a:spcBef>
              <a:buClr>
                <a:schemeClr val="accent1">
                  <a:lumMod val="75000"/>
                </a:schemeClr>
              </a:buClr>
              <a:buFontTx/>
              <a:buChar char="•"/>
            </a:pPr>
            <a:r>
              <a:rPr kumimoji="0" lang="en-US" sz="1400" b="0" i="0" u="none" strike="noStrike" kern="1200" cap="none" spc="0" normalizeH="0" baseline="0" noProof="0" dirty="0">
                <a:ln>
                  <a:noFill/>
                </a:ln>
                <a:solidFill>
                  <a:srgbClr val="FFFFCC"/>
                </a:solidFill>
                <a:effectLst/>
                <a:uLnTx/>
                <a:uFillTx/>
                <a:latin typeface="Benguiat Bk BT" pitchFamily="18" charset="0"/>
                <a:ea typeface="+mn-ea"/>
                <a:cs typeface="Arial" pitchFamily="34" charset="0"/>
              </a:rPr>
              <a:t> The Reunion</a:t>
            </a:r>
          </a:p>
          <a:p>
            <a:pPr lvl="0" eaLnBrk="0" hangingPunct="0">
              <a:lnSpc>
                <a:spcPct val="50000"/>
              </a:lnSpc>
              <a:spcBef>
                <a:spcPts val="600"/>
              </a:spcBef>
              <a:buClr>
                <a:schemeClr val="accent1">
                  <a:lumMod val="75000"/>
                </a:schemeClr>
              </a:buClr>
            </a:pPr>
            <a:r>
              <a:rPr lang="en-US" sz="1200" dirty="0">
                <a:solidFill>
                  <a:srgbClr val="FFFFCC"/>
                </a:solidFill>
                <a:latin typeface="Benguiat Bk BT" pitchFamily="18" charset="0"/>
              </a:rPr>
              <a:t>starring John Cena, 2011</a:t>
            </a:r>
          </a:p>
          <a:p>
            <a:pPr eaLnBrk="0" hangingPunct="0">
              <a:spcBef>
                <a:spcPts val="840"/>
              </a:spcBef>
              <a:buClr>
                <a:schemeClr val="accent1">
                  <a:lumMod val="75000"/>
                </a:schemeClr>
              </a:buClr>
              <a:buFontTx/>
              <a:buChar char="•"/>
            </a:pPr>
            <a:r>
              <a:rPr lang="en-US" sz="1400" dirty="0">
                <a:latin typeface="Benguiat Bk BT" pitchFamily="18" charset="0"/>
              </a:rPr>
              <a:t> Overtime</a:t>
            </a:r>
          </a:p>
          <a:p>
            <a:pPr eaLnBrk="0" hangingPunct="0">
              <a:lnSpc>
                <a:spcPct val="50000"/>
              </a:lnSpc>
              <a:spcBef>
                <a:spcPts val="600"/>
              </a:spcBef>
            </a:pPr>
            <a:r>
              <a:rPr lang="en-US" sz="1200" dirty="0">
                <a:latin typeface="Benguiat Bk BT" pitchFamily="18" charset="0"/>
              </a:rPr>
              <a:t>starring Al Snow; Roni Jonah, 2011</a:t>
            </a:r>
          </a:p>
          <a:p>
            <a:pPr lvl="0" eaLnBrk="0" hangingPunct="0">
              <a:spcBef>
                <a:spcPct val="50000"/>
              </a:spcBef>
              <a:buClr>
                <a:schemeClr val="accent1">
                  <a:lumMod val="75000"/>
                </a:schemeClr>
              </a:buClr>
              <a:buFontTx/>
              <a:buChar char="•"/>
            </a:pPr>
            <a:r>
              <a:rPr lang="en-US" sz="1400" dirty="0">
                <a:solidFill>
                  <a:srgbClr val="FFFFCC"/>
                </a:solidFill>
                <a:latin typeface="Benguiat Bk BT" pitchFamily="18" charset="0"/>
              </a:rPr>
              <a:t> Card Subject To Change</a:t>
            </a:r>
          </a:p>
          <a:p>
            <a:pPr lvl="0" eaLnBrk="0" hangingPunct="0">
              <a:lnSpc>
                <a:spcPct val="50000"/>
              </a:lnSpc>
              <a:spcBef>
                <a:spcPts val="600"/>
              </a:spcBef>
              <a:buClr>
                <a:schemeClr val="accent1">
                  <a:lumMod val="75000"/>
                </a:schemeClr>
              </a:buClr>
            </a:pPr>
            <a:r>
              <a:rPr lang="en-US" sz="1200" dirty="0">
                <a:solidFill>
                  <a:srgbClr val="FFFFCC"/>
                </a:solidFill>
                <a:latin typeface="Benguiat Bk BT" pitchFamily="18" charset="0"/>
              </a:rPr>
              <a:t>Documentary, 2011</a:t>
            </a:r>
          </a:p>
          <a:p>
            <a:pPr lvl="0" eaLnBrk="0" hangingPunct="0">
              <a:spcBef>
                <a:spcPct val="50000"/>
              </a:spcBef>
              <a:buClr>
                <a:schemeClr val="accent1">
                  <a:lumMod val="75000"/>
                </a:schemeClr>
              </a:buClr>
              <a:buFontTx/>
              <a:buChar char="•"/>
            </a:pPr>
            <a:r>
              <a:rPr lang="en-US" sz="1400" dirty="0">
                <a:solidFill>
                  <a:srgbClr val="FFFFCC"/>
                </a:solidFill>
                <a:latin typeface="Benguiat Bk BT" pitchFamily="18" charset="0"/>
              </a:rPr>
              <a:t> The Chaperone</a:t>
            </a:r>
          </a:p>
          <a:p>
            <a:pPr eaLnBrk="0" hangingPunct="0">
              <a:lnSpc>
                <a:spcPct val="50000"/>
              </a:lnSpc>
              <a:spcBef>
                <a:spcPts val="600"/>
              </a:spcBef>
              <a:buClr>
                <a:schemeClr val="accent1">
                  <a:lumMod val="75000"/>
                </a:schemeClr>
              </a:buClr>
            </a:pPr>
            <a:r>
              <a:rPr lang="en-US" sz="1200" dirty="0">
                <a:solidFill>
                  <a:srgbClr val="FFFFCC"/>
                </a:solidFill>
                <a:latin typeface="Benguiat Bk BT" pitchFamily="18" charset="0"/>
              </a:rPr>
              <a:t>starring Paul “Triple H” Levesque, 2011</a:t>
            </a:r>
          </a:p>
          <a:p>
            <a:pPr lvl="0" eaLnBrk="0" hangingPunct="0">
              <a:spcBef>
                <a:spcPct val="50000"/>
              </a:spcBef>
              <a:buClr>
                <a:schemeClr val="accent1">
                  <a:lumMod val="75000"/>
                </a:schemeClr>
              </a:buClr>
              <a:buFontTx/>
              <a:buChar char="•"/>
            </a:pPr>
            <a:r>
              <a:rPr lang="en-US" sz="1400" dirty="0">
                <a:solidFill>
                  <a:srgbClr val="FFFFCC"/>
                </a:solidFill>
                <a:latin typeface="Benguiat Bk BT" pitchFamily="18" charset="0"/>
              </a:rPr>
              <a:t> Knockout</a:t>
            </a:r>
          </a:p>
          <a:p>
            <a:pPr lvl="0" eaLnBrk="0" hangingPunct="0">
              <a:lnSpc>
                <a:spcPct val="50000"/>
              </a:lnSpc>
              <a:spcBef>
                <a:spcPts val="600"/>
              </a:spcBef>
            </a:pPr>
            <a:r>
              <a:rPr lang="en-US" sz="1200" dirty="0">
                <a:solidFill>
                  <a:srgbClr val="FFFFCC"/>
                </a:solidFill>
                <a:latin typeface="Benguiat Bk BT" pitchFamily="18" charset="0"/>
              </a:rPr>
              <a:t>starring Steve Austin, 2011</a:t>
            </a:r>
            <a:endParaRPr lang="en-US" sz="1200" u="sng" dirty="0">
              <a:solidFill>
                <a:srgbClr val="FFFFCC"/>
              </a:solidFill>
              <a:latin typeface="Benguiat Bk BT" pitchFamily="18" charset="0"/>
            </a:endParaRPr>
          </a:p>
          <a:p>
            <a:pPr eaLnBrk="0" hangingPunct="0">
              <a:spcBef>
                <a:spcPts val="840"/>
              </a:spcBef>
              <a:buClr>
                <a:schemeClr val="accent1">
                  <a:lumMod val="75000"/>
                </a:schemeClr>
              </a:buClr>
              <a:buFontTx/>
              <a:buChar char="•"/>
            </a:pPr>
            <a:r>
              <a:rPr lang="en-US" sz="1400" dirty="0">
                <a:solidFill>
                  <a:srgbClr val="FFFFCC"/>
                </a:solidFill>
                <a:latin typeface="Benguiat Bk BT" pitchFamily="18" charset="0"/>
              </a:rPr>
              <a:t> GLOW: The Story of the Gorgeous Ladies of Wrestling*</a:t>
            </a:r>
          </a:p>
          <a:p>
            <a:pPr eaLnBrk="0" hangingPunct="0">
              <a:lnSpc>
                <a:spcPct val="50000"/>
              </a:lnSpc>
              <a:spcBef>
                <a:spcPts val="600"/>
              </a:spcBef>
            </a:pPr>
            <a:r>
              <a:rPr lang="en-US" sz="1200" dirty="0">
                <a:latin typeface="Benguiat Bk BT" pitchFamily="18" charset="0"/>
              </a:rPr>
              <a:t>Documentary, 2012</a:t>
            </a:r>
          </a:p>
        </p:txBody>
      </p:sp>
      <p:sp>
        <p:nvSpPr>
          <p:cNvPr id="63493" name="Text Box 9"/>
          <p:cNvSpPr txBox="1">
            <a:spLocks noChangeArrowheads="1"/>
          </p:cNvSpPr>
          <p:nvPr/>
        </p:nvSpPr>
        <p:spPr bwMode="auto">
          <a:xfrm>
            <a:off x="2438400" y="1143000"/>
            <a:ext cx="4476750" cy="461963"/>
          </a:xfrm>
          <a:prstGeom prst="rect">
            <a:avLst/>
          </a:prstGeom>
          <a:noFill/>
          <a:ln w="12700">
            <a:noFill/>
            <a:miter lim="800000"/>
            <a:headEnd type="none" w="sm" len="sm"/>
            <a:tailEnd type="none" w="sm" len="sm"/>
          </a:ln>
        </p:spPr>
        <p:txBody>
          <a:bodyPr wrap="none">
            <a:spAutoFit/>
          </a:bodyPr>
          <a:lstStyle/>
          <a:p>
            <a:pPr eaLnBrk="0" hangingPunct="0"/>
            <a:r>
              <a:rPr lang="en-US" dirty="0">
                <a:latin typeface="Staccato222 BT" pitchFamily="66" charset="0"/>
              </a:rPr>
              <a:t>Movies starring your favourite wrestlers</a:t>
            </a:r>
          </a:p>
        </p:txBody>
      </p:sp>
      <p:pic>
        <p:nvPicPr>
          <p:cNvPr id="63494" name="Picture 10" descr="camera"/>
          <p:cNvPicPr>
            <a:picLocks noChangeAspect="1" noChangeArrowheads="1"/>
          </p:cNvPicPr>
          <p:nvPr/>
        </p:nvPicPr>
        <p:blipFill>
          <a:blip r:embed="rId3" cstate="print"/>
          <a:srcRect/>
          <a:stretch>
            <a:fillRect/>
          </a:stretch>
        </p:blipFill>
        <p:spPr bwMode="auto">
          <a:xfrm>
            <a:off x="152400" y="152400"/>
            <a:ext cx="1771650" cy="1447800"/>
          </a:xfrm>
          <a:prstGeom prst="rect">
            <a:avLst/>
          </a:prstGeom>
          <a:noFill/>
          <a:ln w="9525">
            <a:noFill/>
            <a:miter lim="800000"/>
            <a:headEnd/>
            <a:tailEnd/>
          </a:ln>
        </p:spPr>
      </p:pic>
      <p:sp>
        <p:nvSpPr>
          <p:cNvPr id="9" name="TextBox 8"/>
          <p:cNvSpPr txBox="1"/>
          <p:nvPr/>
        </p:nvSpPr>
        <p:spPr>
          <a:xfrm>
            <a:off x="8610600" y="6550223"/>
            <a:ext cx="399468" cy="307777"/>
          </a:xfrm>
          <a:prstGeom prst="rect">
            <a:avLst/>
          </a:prstGeom>
          <a:noFill/>
        </p:spPr>
        <p:txBody>
          <a:bodyPr wrap="none" rtlCol="0">
            <a:spAutoFit/>
          </a:bodyPr>
          <a:lstStyle/>
          <a:p>
            <a:fld id="{F8A35B49-1EC5-41CA-96D4-51FD12348F72}" type="slidenum">
              <a:rPr lang="en-GB" sz="1400" smtClean="0">
                <a:latin typeface="Benguiat Bk BT" pitchFamily="18" charset="0"/>
              </a:rPr>
              <a:pPr/>
              <a:t>150</a:t>
            </a:fld>
            <a:endParaRPr lang="en-GB" sz="1400" dirty="0">
              <a:latin typeface="Benguiat Bk BT" pitchFamily="18" charset="0"/>
            </a:endParaRPr>
          </a:p>
        </p:txBody>
      </p:sp>
      <p:sp>
        <p:nvSpPr>
          <p:cNvPr id="10" name="TextBox 9"/>
          <p:cNvSpPr txBox="1"/>
          <p:nvPr/>
        </p:nvSpPr>
        <p:spPr>
          <a:xfrm>
            <a:off x="-23106" y="6380946"/>
            <a:ext cx="7835863" cy="477054"/>
          </a:xfrm>
          <a:prstGeom prst="rect">
            <a:avLst/>
          </a:prstGeom>
          <a:noFill/>
        </p:spPr>
        <p:txBody>
          <a:bodyPr wrap="none" rtlCol="0">
            <a:spAutoFit/>
          </a:bodyPr>
          <a:lstStyle/>
          <a:p>
            <a:r>
              <a:rPr lang="en-GB" sz="1300" dirty="0">
                <a:latin typeface="Benguiat Bk BT" pitchFamily="18" charset="0"/>
              </a:rPr>
              <a:t>*</a:t>
            </a:r>
            <a:r>
              <a:rPr lang="en-GB" sz="1200" dirty="0">
                <a:latin typeface="Benguiat Bk BT" pitchFamily="18" charset="0"/>
              </a:rPr>
              <a:t>Autographed by GLOW girls Roxy Astor, Hollywood, Lightning, Tulsa, Melody Trouble Vixen (“MTV”), Envy, </a:t>
            </a:r>
          </a:p>
          <a:p>
            <a:r>
              <a:rPr lang="en-GB" sz="1200" dirty="0">
                <a:latin typeface="Benguiat Bk BT" pitchFamily="18" charset="0"/>
              </a:rPr>
              <a:t>Sunny The California Girl, Royal Hawaiian, &amp; Little Egypt</a:t>
            </a:r>
          </a:p>
        </p:txBody>
      </p:sp>
    </p:spTree>
    <p:extLst>
      <p:ext uri="{BB962C8B-B14F-4D97-AF65-F5344CB8AC3E}">
        <p14:creationId xmlns:p14="http://schemas.microsoft.com/office/powerpoint/2010/main" val="394306481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3581400" y="304800"/>
            <a:ext cx="4191000" cy="823913"/>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4800" i="1" dirty="0">
                <a:solidFill>
                  <a:srgbClr val="FFFFFF"/>
                </a:solidFill>
                <a:latin typeface="Staccato222 BT" pitchFamily="66" charset="0"/>
              </a:rPr>
              <a:t>Feature Films</a:t>
            </a:r>
          </a:p>
        </p:txBody>
      </p:sp>
      <p:sp>
        <p:nvSpPr>
          <p:cNvPr id="63491" name="Text Box 4"/>
          <p:cNvSpPr txBox="1">
            <a:spLocks noChangeArrowheads="1"/>
          </p:cNvSpPr>
          <p:nvPr/>
        </p:nvSpPr>
        <p:spPr bwMode="auto">
          <a:xfrm>
            <a:off x="246888" y="1981200"/>
            <a:ext cx="3182112" cy="3358483"/>
          </a:xfrm>
          <a:prstGeom prst="rect">
            <a:avLst/>
          </a:prstGeom>
          <a:noFill/>
          <a:ln w="12700">
            <a:noFill/>
            <a:miter lim="800000"/>
            <a:headEnd type="none" w="sm" len="sm"/>
            <a:tailEnd type="none" w="sm" len="sm"/>
          </a:ln>
        </p:spPr>
        <p:txBody>
          <a:bodyPr wrap="square">
            <a:spAutoFit/>
          </a:bodyPr>
          <a:lstStyle/>
          <a:p>
            <a:pPr eaLnBrk="0" hangingPunct="0">
              <a:lnSpc>
                <a:spcPct val="50000"/>
              </a:lnSpc>
              <a:spcBef>
                <a:spcPts val="600"/>
              </a:spcBef>
              <a:buClr>
                <a:schemeClr val="accent1">
                  <a:lumMod val="75000"/>
                </a:schemeClr>
              </a:buClr>
              <a:buFont typeface="Arial" pitchFamily="34" charset="0"/>
              <a:buChar char="•"/>
            </a:pPr>
            <a:r>
              <a:rPr lang="en-US" sz="1400" dirty="0">
                <a:latin typeface="Benguiat Bk BT" pitchFamily="18" charset="0"/>
              </a:rPr>
              <a:t> Bounty Hunters</a:t>
            </a:r>
          </a:p>
          <a:p>
            <a:pPr eaLnBrk="0" hangingPunct="0">
              <a:lnSpc>
                <a:spcPct val="50000"/>
              </a:lnSpc>
              <a:spcBef>
                <a:spcPts val="600"/>
              </a:spcBef>
            </a:pPr>
            <a:r>
              <a:rPr lang="en-US" sz="1200" dirty="0">
                <a:latin typeface="Benguiat Bk BT" pitchFamily="18" charset="0"/>
              </a:rPr>
              <a:t>starring Trish Stratus, 2012</a:t>
            </a:r>
          </a:p>
          <a:p>
            <a:pPr eaLnBrk="0" hangingPunct="0">
              <a:lnSpc>
                <a:spcPct val="50000"/>
              </a:lnSpc>
              <a:spcBef>
                <a:spcPts val="0"/>
              </a:spcBef>
            </a:pPr>
            <a:endParaRPr lang="en-US" sz="1400" dirty="0">
              <a:solidFill>
                <a:srgbClr val="FFFFCC"/>
              </a:solidFill>
              <a:latin typeface="Benguiat Bk BT" pitchFamily="18" charset="0"/>
            </a:endParaRPr>
          </a:p>
          <a:p>
            <a:pPr lvl="0" eaLnBrk="0" hangingPunct="0">
              <a:lnSpc>
                <a:spcPct val="50000"/>
              </a:lnSpc>
              <a:spcBef>
                <a:spcPts val="600"/>
              </a:spcBef>
              <a:buClr>
                <a:schemeClr val="accent1">
                  <a:lumMod val="75000"/>
                </a:schemeClr>
              </a:buClr>
              <a:buFont typeface="Arial" pitchFamily="34" charset="0"/>
              <a:buChar char="•"/>
            </a:pPr>
            <a:r>
              <a:rPr lang="en-US" sz="1400" dirty="0">
                <a:solidFill>
                  <a:srgbClr val="FFFFCC"/>
                </a:solidFill>
                <a:latin typeface="Benguiat Bk BT" pitchFamily="18" charset="0"/>
              </a:rPr>
              <a:t> Death From Above </a:t>
            </a:r>
          </a:p>
          <a:p>
            <a:pPr lvl="0" eaLnBrk="0" hangingPunct="0">
              <a:lnSpc>
                <a:spcPct val="80000"/>
              </a:lnSpc>
              <a:spcBef>
                <a:spcPct val="30000"/>
              </a:spcBef>
            </a:pPr>
            <a:r>
              <a:rPr lang="en-US" sz="1200" dirty="0">
                <a:solidFill>
                  <a:srgbClr val="FFFFCC"/>
                </a:solidFill>
                <a:latin typeface="Benguiat Bk BT" pitchFamily="18" charset="0"/>
              </a:rPr>
              <a:t>starring Kurt Angle; Sid Vicious, 2012</a:t>
            </a:r>
            <a:endParaRPr lang="en-US" sz="1200" dirty="0">
              <a:latin typeface="Benguiat Bk BT" pitchFamily="18" charset="0"/>
            </a:endParaRPr>
          </a:p>
          <a:p>
            <a:pPr eaLnBrk="0" hangingPunct="0">
              <a:spcBef>
                <a:spcPts val="600"/>
              </a:spcBef>
              <a:buClr>
                <a:schemeClr val="accent1">
                  <a:lumMod val="75000"/>
                </a:schemeClr>
              </a:buClr>
              <a:buFont typeface="Arial" pitchFamily="34" charset="0"/>
              <a:buChar char="•"/>
            </a:pPr>
            <a:r>
              <a:rPr lang="en-US" sz="1400" dirty="0">
                <a:latin typeface="Benguiat Bk BT" pitchFamily="18" charset="0"/>
              </a:rPr>
              <a:t> Maximum Conviction</a:t>
            </a:r>
          </a:p>
          <a:p>
            <a:pPr eaLnBrk="0" hangingPunct="0">
              <a:lnSpc>
                <a:spcPct val="80000"/>
              </a:lnSpc>
              <a:spcBef>
                <a:spcPct val="30000"/>
              </a:spcBef>
              <a:buClr>
                <a:schemeClr val="accent1">
                  <a:lumMod val="75000"/>
                </a:schemeClr>
              </a:buClr>
            </a:pPr>
            <a:r>
              <a:rPr lang="en-US" sz="1200" dirty="0">
                <a:solidFill>
                  <a:srgbClr val="FFFFCC"/>
                </a:solidFill>
                <a:latin typeface="Benguiat Bk BT" pitchFamily="18" charset="0"/>
              </a:rPr>
              <a:t>starring Steve Austin, 2012</a:t>
            </a:r>
          </a:p>
          <a:p>
            <a:pPr eaLnBrk="0" hangingPunct="0">
              <a:spcBef>
                <a:spcPts val="600"/>
              </a:spcBef>
              <a:buClr>
                <a:schemeClr val="accent1">
                  <a:lumMod val="75000"/>
                </a:schemeClr>
              </a:buClr>
              <a:buFont typeface="Arial" pitchFamily="34" charset="0"/>
              <a:buChar char="•"/>
            </a:pPr>
            <a:r>
              <a:rPr lang="en-US" sz="1400" dirty="0">
                <a:latin typeface="Benguiat Bk BT" pitchFamily="18" charset="0"/>
              </a:rPr>
              <a:t> Pro Wrestlers vs. Zombies</a:t>
            </a:r>
            <a:r>
              <a:rPr lang="en-US" sz="1400" baseline="30000" dirty="0">
                <a:latin typeface="Benguiat Bk BT" pitchFamily="18" charset="0"/>
              </a:rPr>
              <a:t>@</a:t>
            </a:r>
          </a:p>
          <a:p>
            <a:pPr eaLnBrk="0" hangingPunct="0">
              <a:lnSpc>
                <a:spcPct val="80000"/>
              </a:lnSpc>
              <a:spcBef>
                <a:spcPct val="30000"/>
              </a:spcBef>
              <a:buClr>
                <a:schemeClr val="accent1">
                  <a:lumMod val="75000"/>
                </a:schemeClr>
              </a:buClr>
            </a:pPr>
            <a:r>
              <a:rPr lang="en-US" sz="1200" dirty="0">
                <a:solidFill>
                  <a:srgbClr val="FFFFCC"/>
                </a:solidFill>
                <a:latin typeface="Benguiat Bk BT" pitchFamily="18" charset="0"/>
              </a:rPr>
              <a:t>starring Shane Douglas; et al, 2013</a:t>
            </a:r>
          </a:p>
          <a:p>
            <a:pPr lvl="0" eaLnBrk="0" hangingPunct="0">
              <a:spcBef>
                <a:spcPts val="960"/>
              </a:spcBef>
              <a:buClr>
                <a:schemeClr val="accent1">
                  <a:lumMod val="75000"/>
                </a:schemeClr>
              </a:buClr>
              <a:buFontTx/>
              <a:buChar char="•"/>
            </a:pPr>
            <a:r>
              <a:rPr lang="en-US" sz="1400" dirty="0">
                <a:latin typeface="Benguiat Bk BT" pitchFamily="18" charset="0"/>
              </a:rPr>
              <a:t> Chokeslam</a:t>
            </a:r>
            <a:endParaRPr lang="en-US" sz="1400" dirty="0">
              <a:solidFill>
                <a:srgbClr val="FFFFCC"/>
              </a:solidFill>
              <a:latin typeface="Benguiat Bk BT" pitchFamily="18" charset="0"/>
            </a:endParaRPr>
          </a:p>
          <a:p>
            <a:pPr lvl="0" eaLnBrk="0" hangingPunct="0">
              <a:lnSpc>
                <a:spcPct val="50000"/>
              </a:lnSpc>
              <a:spcBef>
                <a:spcPts val="600"/>
              </a:spcBef>
            </a:pPr>
            <a:r>
              <a:rPr lang="en-US" sz="1200" dirty="0">
                <a:solidFill>
                  <a:srgbClr val="FFFFCC"/>
                </a:solidFill>
                <a:latin typeface="Benguiat Bk BT" pitchFamily="18" charset="0"/>
              </a:rPr>
              <a:t>starring Mick Foley; et al, 2014</a:t>
            </a:r>
            <a:endParaRPr lang="en-US" sz="1200" dirty="0">
              <a:latin typeface="Benguiat Bk BT" pitchFamily="18" charset="0"/>
            </a:endParaRPr>
          </a:p>
          <a:p>
            <a:pPr eaLnBrk="0" hangingPunct="0">
              <a:spcBef>
                <a:spcPts val="600"/>
              </a:spcBef>
              <a:buClr>
                <a:schemeClr val="accent1">
                  <a:lumMod val="75000"/>
                </a:schemeClr>
              </a:buClr>
              <a:buFont typeface="Arial" pitchFamily="34" charset="0"/>
              <a:buChar char="•"/>
            </a:pPr>
            <a:r>
              <a:rPr lang="en-US" sz="1400" dirty="0">
                <a:latin typeface="Benguiat Bk BT" pitchFamily="18" charset="0"/>
              </a:rPr>
              <a:t> Gridlocked</a:t>
            </a:r>
          </a:p>
          <a:p>
            <a:pPr eaLnBrk="0" hangingPunct="0">
              <a:lnSpc>
                <a:spcPct val="50000"/>
              </a:lnSpc>
              <a:spcBef>
                <a:spcPts val="600"/>
              </a:spcBef>
            </a:pPr>
            <a:r>
              <a:rPr lang="en-US" sz="1200" dirty="0">
                <a:latin typeface="Benguiat Bk BT" pitchFamily="18" charset="0"/>
              </a:rPr>
              <a:t>starring </a:t>
            </a:r>
            <a:r>
              <a:rPr lang="en-US" sz="1200" dirty="0">
                <a:solidFill>
                  <a:srgbClr val="FFFFCC"/>
                </a:solidFill>
                <a:latin typeface="Benguiat Bk BT" pitchFamily="18" charset="0"/>
              </a:rPr>
              <a:t>Trish Stratus, 2016</a:t>
            </a:r>
            <a:endParaRPr lang="en-US" sz="1200" dirty="0">
              <a:latin typeface="Benguiat Bk BT" pitchFamily="18" charset="0"/>
            </a:endParaRPr>
          </a:p>
          <a:p>
            <a:pPr lvl="0" eaLnBrk="0" hangingPunct="0">
              <a:spcBef>
                <a:spcPts val="960"/>
              </a:spcBef>
              <a:buClr>
                <a:schemeClr val="accent1">
                  <a:lumMod val="75000"/>
                </a:schemeClr>
              </a:buClr>
              <a:buFontTx/>
              <a:buChar char="•"/>
            </a:pPr>
            <a:r>
              <a:rPr lang="en-US" sz="1400" dirty="0">
                <a:solidFill>
                  <a:srgbClr val="FFFFCC"/>
                </a:solidFill>
                <a:latin typeface="Benguiat Bk BT" pitchFamily="18" charset="0"/>
              </a:rPr>
              <a:t> The Wall</a:t>
            </a:r>
          </a:p>
          <a:p>
            <a:pPr lvl="0" eaLnBrk="0" hangingPunct="0">
              <a:lnSpc>
                <a:spcPct val="50000"/>
              </a:lnSpc>
              <a:spcBef>
                <a:spcPts val="600"/>
              </a:spcBef>
            </a:pPr>
            <a:r>
              <a:rPr lang="en-US" sz="1200" dirty="0">
                <a:solidFill>
                  <a:srgbClr val="FFFFCC"/>
                </a:solidFill>
                <a:latin typeface="Benguiat Bk BT" pitchFamily="18" charset="0"/>
              </a:rPr>
              <a:t>starring John Cena, 2017</a:t>
            </a:r>
          </a:p>
        </p:txBody>
      </p:sp>
      <p:sp>
        <p:nvSpPr>
          <p:cNvPr id="63492" name="Text Box 6"/>
          <p:cNvSpPr txBox="1">
            <a:spLocks noChangeArrowheads="1"/>
          </p:cNvSpPr>
          <p:nvPr/>
        </p:nvSpPr>
        <p:spPr bwMode="auto">
          <a:xfrm>
            <a:off x="4671269" y="1919023"/>
            <a:ext cx="4238625" cy="3641638"/>
          </a:xfrm>
          <a:prstGeom prst="rect">
            <a:avLst/>
          </a:prstGeom>
          <a:noFill/>
          <a:ln w="12700">
            <a:noFill/>
            <a:miter lim="800000"/>
            <a:headEnd type="none" w="sm" len="sm"/>
            <a:tailEnd type="none" w="sm" len="sm"/>
          </a:ln>
        </p:spPr>
        <p:txBody>
          <a:bodyPr wrap="square">
            <a:spAutoFit/>
          </a:bodyPr>
          <a:lstStyle/>
          <a:p>
            <a:pPr lvl="0" eaLnBrk="0" hangingPunct="0">
              <a:spcBef>
                <a:spcPts val="600"/>
              </a:spcBef>
              <a:buClr>
                <a:schemeClr val="accent1">
                  <a:lumMod val="75000"/>
                </a:schemeClr>
              </a:buClr>
              <a:buFont typeface="Arial" pitchFamily="34" charset="0"/>
              <a:buChar char="•"/>
            </a:pPr>
            <a:r>
              <a:rPr lang="en-US" sz="1400" dirty="0">
                <a:solidFill>
                  <a:srgbClr val="FFFFCC"/>
                </a:solidFill>
                <a:latin typeface="Benguiat Bk BT" pitchFamily="18" charset="0"/>
              </a:rPr>
              <a:t>  Skyscraper*</a:t>
            </a:r>
          </a:p>
          <a:p>
            <a:pPr eaLnBrk="0" hangingPunct="0">
              <a:lnSpc>
                <a:spcPct val="50000"/>
              </a:lnSpc>
              <a:spcBef>
                <a:spcPts val="600"/>
              </a:spcBef>
            </a:pPr>
            <a:r>
              <a:rPr lang="en-US" sz="1200" dirty="0">
                <a:solidFill>
                  <a:srgbClr val="FFFFCC"/>
                </a:solidFill>
                <a:latin typeface="Benguiat Bk BT" pitchFamily="18" charset="0"/>
              </a:rPr>
              <a:t>starring Dwayne Johnson, 2018</a:t>
            </a:r>
          </a:p>
          <a:p>
            <a:pPr lvl="0" eaLnBrk="0" hangingPunct="0">
              <a:spcBef>
                <a:spcPts val="600"/>
              </a:spcBef>
              <a:buClr>
                <a:schemeClr val="accent1">
                  <a:lumMod val="75000"/>
                </a:schemeClr>
              </a:buClr>
              <a:buFont typeface="Arial" pitchFamily="34" charset="0"/>
              <a:buChar char="•"/>
            </a:pPr>
            <a:r>
              <a:rPr lang="en-US" sz="1400" dirty="0">
                <a:latin typeface="Benguiat Bk BT" pitchFamily="18" charset="0"/>
              </a:rPr>
              <a:t> Rampage</a:t>
            </a:r>
            <a:r>
              <a:rPr lang="en-US" sz="1400" baseline="30000" dirty="0">
                <a:latin typeface="Benguiat Bk BT" pitchFamily="18" charset="0"/>
              </a:rPr>
              <a:t>+</a:t>
            </a:r>
            <a:endParaRPr lang="en-US" sz="1400" baseline="30000" dirty="0">
              <a:solidFill>
                <a:srgbClr val="FFFFCC"/>
              </a:solidFill>
              <a:latin typeface="Benguiat Bk BT" pitchFamily="18" charset="0"/>
            </a:endParaRPr>
          </a:p>
          <a:p>
            <a:pPr lvl="0" eaLnBrk="0" hangingPunct="0">
              <a:lnSpc>
                <a:spcPct val="50000"/>
              </a:lnSpc>
              <a:spcBef>
                <a:spcPts val="600"/>
              </a:spcBef>
            </a:pPr>
            <a:r>
              <a:rPr lang="en-US" sz="1200" dirty="0">
                <a:solidFill>
                  <a:srgbClr val="FFFFCC"/>
                </a:solidFill>
                <a:latin typeface="Benguiat Bk BT" pitchFamily="18" charset="0"/>
              </a:rPr>
              <a:t>starring Dwayne Johnson, 2018</a:t>
            </a:r>
            <a:endParaRPr lang="en-US" sz="1200" dirty="0">
              <a:latin typeface="Benguiat Bk BT" pitchFamily="18" charset="0"/>
            </a:endParaRPr>
          </a:p>
          <a:p>
            <a:pPr lvl="0" eaLnBrk="0" hangingPunct="0">
              <a:spcBef>
                <a:spcPts val="840"/>
              </a:spcBef>
              <a:buClr>
                <a:schemeClr val="accent1">
                  <a:lumMod val="75000"/>
                </a:schemeClr>
              </a:buClr>
              <a:buFontTx/>
              <a:buChar char="•"/>
            </a:pPr>
            <a:r>
              <a:rPr lang="en-US" sz="1400" dirty="0">
                <a:latin typeface="Benguiat Bk BT" pitchFamily="18" charset="0"/>
              </a:rPr>
              <a:t> Blockers</a:t>
            </a:r>
            <a:endParaRPr lang="en-US" sz="1400" dirty="0">
              <a:solidFill>
                <a:srgbClr val="FFFFCC"/>
              </a:solidFill>
              <a:latin typeface="Benguiat Bk BT" pitchFamily="18" charset="0"/>
            </a:endParaRPr>
          </a:p>
          <a:p>
            <a:pPr lvl="0" eaLnBrk="0" hangingPunct="0">
              <a:lnSpc>
                <a:spcPct val="50000"/>
              </a:lnSpc>
              <a:spcBef>
                <a:spcPct val="50000"/>
              </a:spcBef>
            </a:pPr>
            <a:r>
              <a:rPr lang="en-US" sz="1200" dirty="0">
                <a:solidFill>
                  <a:srgbClr val="FFFFCC"/>
                </a:solidFill>
                <a:latin typeface="Benguiat Bk BT" pitchFamily="18" charset="0"/>
              </a:rPr>
              <a:t>starring John Cena, 2018</a:t>
            </a:r>
          </a:p>
          <a:p>
            <a:pPr lvl="0" eaLnBrk="0" hangingPunct="0">
              <a:spcBef>
                <a:spcPts val="840"/>
              </a:spcBef>
              <a:buClr>
                <a:schemeClr val="accent1">
                  <a:lumMod val="75000"/>
                </a:schemeClr>
              </a:buClr>
              <a:buFontTx/>
              <a:buChar char="•"/>
            </a:pPr>
            <a:r>
              <a:rPr lang="en-US" sz="1400" dirty="0">
                <a:solidFill>
                  <a:srgbClr val="FFFFCC"/>
                </a:solidFill>
                <a:latin typeface="Benguiat Bk BT" pitchFamily="18" charset="0"/>
              </a:rPr>
              <a:t> Fighting With My Family </a:t>
            </a:r>
          </a:p>
          <a:p>
            <a:pPr lvl="0" eaLnBrk="0" hangingPunct="0">
              <a:lnSpc>
                <a:spcPct val="50000"/>
              </a:lnSpc>
              <a:spcBef>
                <a:spcPts val="600"/>
              </a:spcBef>
              <a:buClr>
                <a:schemeClr val="accent1">
                  <a:lumMod val="75000"/>
                </a:schemeClr>
              </a:buClr>
            </a:pPr>
            <a:r>
              <a:rPr lang="en-US" sz="1400" dirty="0">
                <a:solidFill>
                  <a:srgbClr val="FFFFCC"/>
                </a:solidFill>
                <a:latin typeface="Benguiat Bk BT" pitchFamily="18" charset="0"/>
              </a:rPr>
              <a:t>starring Dwayne Johnson, 2019</a:t>
            </a:r>
          </a:p>
          <a:p>
            <a:pPr lvl="0" eaLnBrk="0" hangingPunct="0">
              <a:spcBef>
                <a:spcPts val="840"/>
              </a:spcBef>
              <a:buClr>
                <a:schemeClr val="accent1">
                  <a:lumMod val="75000"/>
                </a:schemeClr>
              </a:buClr>
              <a:buFontTx/>
              <a:buChar char="•"/>
            </a:pPr>
            <a:r>
              <a:rPr lang="en-US" sz="1400" dirty="0">
                <a:solidFill>
                  <a:srgbClr val="FFFFCC"/>
                </a:solidFill>
                <a:latin typeface="Benguiat Bk BT" pitchFamily="18" charset="0"/>
              </a:rPr>
              <a:t> Playing With Fire</a:t>
            </a:r>
          </a:p>
          <a:p>
            <a:pPr eaLnBrk="0" hangingPunct="0">
              <a:lnSpc>
                <a:spcPct val="50000"/>
              </a:lnSpc>
              <a:spcBef>
                <a:spcPts val="600"/>
              </a:spcBef>
            </a:pPr>
            <a:r>
              <a:rPr lang="en-US" sz="1200" dirty="0">
                <a:solidFill>
                  <a:srgbClr val="FFFFCC"/>
                </a:solidFill>
                <a:latin typeface="Benguiat Bk BT" pitchFamily="18" charset="0"/>
              </a:rPr>
              <a:t>starring John Cena, 2019</a:t>
            </a:r>
          </a:p>
          <a:p>
            <a:pPr lvl="0" eaLnBrk="0" hangingPunct="0">
              <a:spcBef>
                <a:spcPct val="50000"/>
              </a:spcBef>
              <a:buClr>
                <a:schemeClr val="accent1">
                  <a:lumMod val="75000"/>
                </a:schemeClr>
              </a:buClr>
              <a:buFontTx/>
              <a:buChar char="•"/>
            </a:pPr>
            <a:r>
              <a:rPr lang="en-US" sz="1400" dirty="0">
                <a:solidFill>
                  <a:srgbClr val="FFFFCC"/>
                </a:solidFill>
                <a:latin typeface="Benguiat Bk BT" pitchFamily="18" charset="0"/>
              </a:rPr>
              <a:t> I Am Vengeance: Retaliation</a:t>
            </a:r>
          </a:p>
          <a:p>
            <a:pPr eaLnBrk="0" hangingPunct="0">
              <a:lnSpc>
                <a:spcPct val="50000"/>
              </a:lnSpc>
              <a:spcBef>
                <a:spcPts val="600"/>
              </a:spcBef>
              <a:buClr>
                <a:schemeClr val="accent1">
                  <a:lumMod val="75000"/>
                </a:schemeClr>
              </a:buClr>
            </a:pPr>
            <a:r>
              <a:rPr lang="en-US" sz="1200" dirty="0">
                <a:solidFill>
                  <a:srgbClr val="FFFFCC"/>
                </a:solidFill>
                <a:latin typeface="Benguiat Bk BT" pitchFamily="18" charset="0"/>
              </a:rPr>
              <a:t>starring Stu Bennett, 2020</a:t>
            </a:r>
          </a:p>
          <a:p>
            <a:pPr eaLnBrk="0" hangingPunct="0">
              <a:spcBef>
                <a:spcPts val="840"/>
              </a:spcBef>
              <a:buClr>
                <a:schemeClr val="accent1">
                  <a:lumMod val="75000"/>
                </a:schemeClr>
              </a:buClr>
              <a:buFontTx/>
              <a:buChar char="•"/>
            </a:pPr>
            <a:r>
              <a:rPr lang="en-US" sz="1400" dirty="0">
                <a:latin typeface="Benguiat Bk BT" pitchFamily="18" charset="0"/>
              </a:rPr>
              <a:t> Southland Tales: Cannes Cut + Theatrical Cut</a:t>
            </a:r>
          </a:p>
          <a:p>
            <a:pPr eaLnBrk="0" hangingPunct="0">
              <a:lnSpc>
                <a:spcPct val="50000"/>
              </a:lnSpc>
              <a:spcBef>
                <a:spcPts val="600"/>
              </a:spcBef>
            </a:pPr>
            <a:r>
              <a:rPr lang="en-US" sz="1200" dirty="0">
                <a:latin typeface="Benguiat Bk BT" pitchFamily="18" charset="0"/>
              </a:rPr>
              <a:t>starring </a:t>
            </a:r>
            <a:r>
              <a:rPr lang="en-US" sz="1200" dirty="0">
                <a:solidFill>
                  <a:srgbClr val="FFFFCC"/>
                </a:solidFill>
                <a:latin typeface="Benguiat Bk BT" pitchFamily="18" charset="0"/>
              </a:rPr>
              <a:t>Dwayne “The Rock” Johnson</a:t>
            </a:r>
            <a:r>
              <a:rPr lang="en-US" sz="1200" dirty="0">
                <a:latin typeface="Benguiat Bk BT" pitchFamily="18" charset="0"/>
              </a:rPr>
              <a:t>, 2021</a:t>
            </a:r>
          </a:p>
          <a:p>
            <a:pPr eaLnBrk="0" hangingPunct="0">
              <a:lnSpc>
                <a:spcPct val="50000"/>
              </a:lnSpc>
              <a:spcBef>
                <a:spcPts val="600"/>
              </a:spcBef>
            </a:pPr>
            <a:endParaRPr lang="en-US" sz="1200" dirty="0">
              <a:latin typeface="Benguiat Bk BT" pitchFamily="18" charset="0"/>
            </a:endParaRPr>
          </a:p>
        </p:txBody>
      </p:sp>
      <p:sp>
        <p:nvSpPr>
          <p:cNvPr id="63493" name="Text Box 9"/>
          <p:cNvSpPr txBox="1">
            <a:spLocks noChangeArrowheads="1"/>
          </p:cNvSpPr>
          <p:nvPr/>
        </p:nvSpPr>
        <p:spPr bwMode="auto">
          <a:xfrm>
            <a:off x="2438400" y="1143000"/>
            <a:ext cx="4476750" cy="461963"/>
          </a:xfrm>
          <a:prstGeom prst="rect">
            <a:avLst/>
          </a:prstGeom>
          <a:noFill/>
          <a:ln w="12700">
            <a:noFill/>
            <a:miter lim="800000"/>
            <a:headEnd type="none" w="sm" len="sm"/>
            <a:tailEnd type="none" w="sm" len="sm"/>
          </a:ln>
        </p:spPr>
        <p:txBody>
          <a:bodyPr wrap="none">
            <a:spAutoFit/>
          </a:bodyPr>
          <a:lstStyle/>
          <a:p>
            <a:pPr eaLnBrk="0" hangingPunct="0"/>
            <a:r>
              <a:rPr lang="en-US" dirty="0">
                <a:latin typeface="Staccato222 BT" pitchFamily="66" charset="0"/>
              </a:rPr>
              <a:t>Movies starring your favourite wrestlers</a:t>
            </a:r>
          </a:p>
        </p:txBody>
      </p:sp>
      <p:pic>
        <p:nvPicPr>
          <p:cNvPr id="63494" name="Picture 10" descr="camera"/>
          <p:cNvPicPr>
            <a:picLocks noChangeAspect="1" noChangeArrowheads="1"/>
          </p:cNvPicPr>
          <p:nvPr/>
        </p:nvPicPr>
        <p:blipFill>
          <a:blip r:embed="rId3" cstate="print"/>
          <a:srcRect/>
          <a:stretch>
            <a:fillRect/>
          </a:stretch>
        </p:blipFill>
        <p:spPr bwMode="auto">
          <a:xfrm>
            <a:off x="152400" y="152400"/>
            <a:ext cx="1771650" cy="1447800"/>
          </a:xfrm>
          <a:prstGeom prst="rect">
            <a:avLst/>
          </a:prstGeom>
          <a:noFill/>
          <a:ln w="9525">
            <a:noFill/>
            <a:miter lim="800000"/>
            <a:headEnd/>
            <a:tailEnd/>
          </a:ln>
        </p:spPr>
      </p:pic>
      <p:sp>
        <p:nvSpPr>
          <p:cNvPr id="9" name="TextBox 8"/>
          <p:cNvSpPr txBox="1"/>
          <p:nvPr/>
        </p:nvSpPr>
        <p:spPr>
          <a:xfrm>
            <a:off x="8610600" y="6550223"/>
            <a:ext cx="399468" cy="307777"/>
          </a:xfrm>
          <a:prstGeom prst="rect">
            <a:avLst/>
          </a:prstGeom>
          <a:noFill/>
        </p:spPr>
        <p:txBody>
          <a:bodyPr wrap="none" rtlCol="0">
            <a:spAutoFit/>
          </a:bodyPr>
          <a:lstStyle/>
          <a:p>
            <a:fld id="{F8A35B49-1EC5-41CA-96D4-51FD12348F72}" type="slidenum">
              <a:rPr lang="en-GB" sz="1400" smtClean="0">
                <a:latin typeface="Benguiat Bk BT" pitchFamily="18" charset="0"/>
              </a:rPr>
              <a:pPr/>
              <a:t>151</a:t>
            </a:fld>
            <a:endParaRPr lang="en-GB" sz="1400" dirty="0">
              <a:latin typeface="Benguiat Bk BT" pitchFamily="18" charset="0"/>
            </a:endParaRPr>
          </a:p>
        </p:txBody>
      </p:sp>
      <p:sp>
        <p:nvSpPr>
          <p:cNvPr id="8" name="TextBox 7"/>
          <p:cNvSpPr txBox="1"/>
          <p:nvPr/>
        </p:nvSpPr>
        <p:spPr>
          <a:xfrm>
            <a:off x="0" y="6165503"/>
            <a:ext cx="4343400" cy="692497"/>
          </a:xfrm>
          <a:prstGeom prst="rect">
            <a:avLst/>
          </a:prstGeom>
          <a:noFill/>
        </p:spPr>
        <p:txBody>
          <a:bodyPr wrap="square" rtlCol="0">
            <a:spAutoFit/>
          </a:bodyPr>
          <a:lstStyle/>
          <a:p>
            <a:r>
              <a:rPr lang="en-US" sz="1300" dirty="0">
                <a:latin typeface="Benguiat Bk BT" pitchFamily="18" charset="0"/>
              </a:rPr>
              <a:t>+Also available in Special Edition, Steelbook and 3D</a:t>
            </a:r>
          </a:p>
          <a:p>
            <a:r>
              <a:rPr lang="en-US" sz="1300" dirty="0">
                <a:latin typeface="Benguiat Bk BT" pitchFamily="18" charset="0"/>
              </a:rPr>
              <a:t>*Also available in 3D</a:t>
            </a:r>
          </a:p>
          <a:p>
            <a:r>
              <a:rPr lang="en-US" sz="1300" dirty="0">
                <a:latin typeface="Benguiat Bk BT" pitchFamily="18" charset="0"/>
              </a:rPr>
              <a:t>@Available on Blu-ray</a:t>
            </a:r>
          </a:p>
        </p:txBody>
      </p:sp>
    </p:spTree>
    <p:extLst>
      <p:ext uri="{BB962C8B-B14F-4D97-AF65-F5344CB8AC3E}">
        <p14:creationId xmlns:p14="http://schemas.microsoft.com/office/powerpoint/2010/main" val="338525943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3581400" y="304800"/>
            <a:ext cx="4191000" cy="823913"/>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4800" i="1" dirty="0">
                <a:solidFill>
                  <a:srgbClr val="FFFFFF"/>
                </a:solidFill>
                <a:latin typeface="Staccato222 BT" pitchFamily="66" charset="0"/>
              </a:rPr>
              <a:t>Feature Films</a:t>
            </a:r>
          </a:p>
        </p:txBody>
      </p:sp>
      <p:sp>
        <p:nvSpPr>
          <p:cNvPr id="63491" name="Text Box 4"/>
          <p:cNvSpPr txBox="1">
            <a:spLocks noChangeArrowheads="1"/>
          </p:cNvSpPr>
          <p:nvPr/>
        </p:nvSpPr>
        <p:spPr bwMode="auto">
          <a:xfrm>
            <a:off x="2362200" y="2758997"/>
            <a:ext cx="4267200" cy="1225977"/>
          </a:xfrm>
          <a:prstGeom prst="rect">
            <a:avLst/>
          </a:prstGeom>
          <a:noFill/>
          <a:ln w="12700">
            <a:noFill/>
            <a:miter lim="800000"/>
            <a:headEnd type="none" w="sm" len="sm"/>
            <a:tailEnd type="none" w="sm" len="sm"/>
          </a:ln>
        </p:spPr>
        <p:txBody>
          <a:bodyPr wrap="square">
            <a:spAutoFit/>
          </a:bodyPr>
          <a:lstStyle/>
          <a:p>
            <a:pPr eaLnBrk="0" hangingPunct="0">
              <a:spcBef>
                <a:spcPts val="840"/>
              </a:spcBef>
            </a:pPr>
            <a:r>
              <a:rPr lang="en-US" sz="1600" u="sng" dirty="0">
                <a:latin typeface="Benguiat Bk BT" pitchFamily="18" charset="0"/>
              </a:rPr>
              <a:t>U.K. PAL</a:t>
            </a:r>
          </a:p>
          <a:p>
            <a:pPr eaLnBrk="0" hangingPunct="0">
              <a:spcBef>
                <a:spcPct val="50000"/>
              </a:spcBef>
              <a:buClr>
                <a:schemeClr val="accent1">
                  <a:lumMod val="75000"/>
                </a:schemeClr>
              </a:buClr>
              <a:buFont typeface="Arial" pitchFamily="34" charset="0"/>
              <a:buChar char="•"/>
            </a:pPr>
            <a:r>
              <a:rPr lang="en-US" sz="1400" dirty="0">
                <a:latin typeface="Benguiat Bk BT" pitchFamily="18" charset="0"/>
              </a:rPr>
              <a:t> The Longest Yard</a:t>
            </a:r>
          </a:p>
          <a:p>
            <a:pPr eaLnBrk="0" hangingPunct="0">
              <a:lnSpc>
                <a:spcPct val="50000"/>
              </a:lnSpc>
              <a:spcBef>
                <a:spcPct val="50000"/>
              </a:spcBef>
            </a:pPr>
            <a:r>
              <a:rPr lang="en-US" sz="1200" dirty="0">
                <a:latin typeface="Benguiat Bk BT" pitchFamily="18" charset="0"/>
              </a:rPr>
              <a:t>starring The Rock; Goldberg; Steve Austin, 2005</a:t>
            </a:r>
          </a:p>
          <a:p>
            <a:pPr eaLnBrk="0" hangingPunct="0">
              <a:spcBef>
                <a:spcPts val="840"/>
              </a:spcBef>
            </a:pPr>
            <a:endParaRPr lang="en-US" sz="1600" u="sng" dirty="0">
              <a:latin typeface="Benguiat Bk BT" pitchFamily="18" charset="0"/>
            </a:endParaRPr>
          </a:p>
        </p:txBody>
      </p:sp>
      <p:sp>
        <p:nvSpPr>
          <p:cNvPr id="63493" name="Text Box 9"/>
          <p:cNvSpPr txBox="1">
            <a:spLocks noChangeArrowheads="1"/>
          </p:cNvSpPr>
          <p:nvPr/>
        </p:nvSpPr>
        <p:spPr bwMode="auto">
          <a:xfrm>
            <a:off x="2438400" y="1143000"/>
            <a:ext cx="4476750" cy="461963"/>
          </a:xfrm>
          <a:prstGeom prst="rect">
            <a:avLst/>
          </a:prstGeom>
          <a:noFill/>
          <a:ln w="12700">
            <a:noFill/>
            <a:miter lim="800000"/>
            <a:headEnd type="none" w="sm" len="sm"/>
            <a:tailEnd type="none" w="sm" len="sm"/>
          </a:ln>
        </p:spPr>
        <p:txBody>
          <a:bodyPr wrap="none">
            <a:spAutoFit/>
          </a:bodyPr>
          <a:lstStyle/>
          <a:p>
            <a:pPr eaLnBrk="0" hangingPunct="0"/>
            <a:r>
              <a:rPr lang="en-US" dirty="0">
                <a:latin typeface="Staccato222 BT" pitchFamily="66" charset="0"/>
              </a:rPr>
              <a:t>Movies starring your favourite wrestlers</a:t>
            </a:r>
          </a:p>
        </p:txBody>
      </p:sp>
      <p:pic>
        <p:nvPicPr>
          <p:cNvPr id="63494" name="Picture 10" descr="camera"/>
          <p:cNvPicPr>
            <a:picLocks noChangeAspect="1" noChangeArrowheads="1"/>
          </p:cNvPicPr>
          <p:nvPr/>
        </p:nvPicPr>
        <p:blipFill>
          <a:blip r:embed="rId3" cstate="print"/>
          <a:srcRect/>
          <a:stretch>
            <a:fillRect/>
          </a:stretch>
        </p:blipFill>
        <p:spPr bwMode="auto">
          <a:xfrm>
            <a:off x="152400" y="152400"/>
            <a:ext cx="1771650" cy="1447800"/>
          </a:xfrm>
          <a:prstGeom prst="rect">
            <a:avLst/>
          </a:prstGeom>
          <a:noFill/>
          <a:ln w="9525">
            <a:noFill/>
            <a:miter lim="800000"/>
            <a:headEnd/>
            <a:tailEnd/>
          </a:ln>
        </p:spPr>
      </p:pic>
      <p:sp>
        <p:nvSpPr>
          <p:cNvPr id="9" name="TextBox 8"/>
          <p:cNvSpPr txBox="1"/>
          <p:nvPr/>
        </p:nvSpPr>
        <p:spPr>
          <a:xfrm>
            <a:off x="8610600" y="6550223"/>
            <a:ext cx="399468" cy="307777"/>
          </a:xfrm>
          <a:prstGeom prst="rect">
            <a:avLst/>
          </a:prstGeom>
          <a:noFill/>
        </p:spPr>
        <p:txBody>
          <a:bodyPr wrap="none" rtlCol="0">
            <a:spAutoFit/>
          </a:bodyPr>
          <a:lstStyle/>
          <a:p>
            <a:fld id="{F8A35B49-1EC5-41CA-96D4-51FD12348F72}" type="slidenum">
              <a:rPr lang="en-GB" sz="1400" smtClean="0">
                <a:latin typeface="Benguiat Bk BT" pitchFamily="18" charset="0"/>
              </a:rPr>
              <a:pPr/>
              <a:t>152</a:t>
            </a:fld>
            <a:endParaRPr lang="en-GB" sz="1400" dirty="0">
              <a:latin typeface="Benguiat Bk BT" pitchFamily="18" charset="0"/>
            </a:endParaRPr>
          </a:p>
        </p:txBody>
      </p:sp>
      <p:sp>
        <p:nvSpPr>
          <p:cNvPr id="8" name="TextBox 7"/>
          <p:cNvSpPr txBox="1"/>
          <p:nvPr/>
        </p:nvSpPr>
        <p:spPr>
          <a:xfrm>
            <a:off x="1017922" y="6091508"/>
            <a:ext cx="6744154" cy="461665"/>
          </a:xfrm>
          <a:prstGeom prst="rect">
            <a:avLst/>
          </a:prstGeom>
          <a:noFill/>
        </p:spPr>
        <p:txBody>
          <a:bodyPr wrap="none" rtlCol="0">
            <a:spAutoFit/>
          </a:bodyPr>
          <a:lstStyle/>
          <a:p>
            <a:r>
              <a:rPr lang="en-GB" dirty="0">
                <a:solidFill>
                  <a:schemeClr val="accent1">
                    <a:lumMod val="75000"/>
                  </a:schemeClr>
                </a:solidFill>
                <a:latin typeface="Staccato222 BT" pitchFamily="66" charset="0"/>
              </a:rPr>
              <a:t>Overseas releases of movies starring your favourite wrestlers!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2819400" y="381000"/>
            <a:ext cx="4191000" cy="9144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5400" i="1" dirty="0">
                <a:solidFill>
                  <a:srgbClr val="FFFFFF"/>
                </a:solidFill>
                <a:latin typeface="Staccato222 BT" pitchFamily="66" charset="0"/>
              </a:rPr>
              <a:t>Books…</a:t>
            </a:r>
          </a:p>
        </p:txBody>
      </p:sp>
      <p:sp>
        <p:nvSpPr>
          <p:cNvPr id="66563" name="Text Box 6"/>
          <p:cNvSpPr txBox="1">
            <a:spLocks noChangeArrowheads="1"/>
          </p:cNvSpPr>
          <p:nvPr/>
        </p:nvSpPr>
        <p:spPr bwMode="auto">
          <a:xfrm>
            <a:off x="228600" y="1981200"/>
            <a:ext cx="3733800" cy="3177408"/>
          </a:xfrm>
          <a:prstGeom prst="rect">
            <a:avLst/>
          </a:prstGeom>
          <a:noFill/>
          <a:ln w="12700">
            <a:noFill/>
            <a:miter lim="800000"/>
            <a:headEnd type="none" w="sm" len="sm"/>
            <a:tailEnd type="none" w="sm" len="sm"/>
          </a:ln>
        </p:spPr>
        <p:txBody>
          <a:bodyPr wrap="square">
            <a:spAutoFit/>
          </a:bodyPr>
          <a:lstStyle/>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Gordon Solie, Master of the Ring</a:t>
            </a:r>
          </a:p>
          <a:p>
            <a:pPr eaLnBrk="0" hangingPunct="0">
              <a:lnSpc>
                <a:spcPct val="50000"/>
              </a:lnSpc>
              <a:spcBef>
                <a:spcPts val="600"/>
              </a:spcBef>
            </a:pPr>
            <a:r>
              <a:rPr lang="en-US" sz="1400" dirty="0">
                <a:latin typeface="Benguiat Bk BT" pitchFamily="18" charset="0"/>
              </a:rPr>
              <a:t> </a:t>
            </a:r>
            <a:r>
              <a:rPr lang="en-US" sz="1200" dirty="0">
                <a:latin typeface="Benguiat Bk BT" pitchFamily="18" charset="0"/>
              </a:rPr>
              <a:t>Gordon Solie, 1984</a:t>
            </a:r>
            <a:endParaRPr lang="en-US" sz="1400" dirty="0">
              <a:latin typeface="Benguiat Bk BT" pitchFamily="18" charset="0"/>
            </a:endParaRPr>
          </a:p>
          <a:p>
            <a:pPr eaLnBrk="0" hangingPunct="0">
              <a:spcBef>
                <a:spcPct val="50000"/>
              </a:spcBef>
              <a:buClr>
                <a:schemeClr val="accent1">
                  <a:lumMod val="75000"/>
                </a:schemeClr>
              </a:buClr>
              <a:buFontTx/>
              <a:buChar char="•"/>
            </a:pPr>
            <a:r>
              <a:rPr lang="en-US" sz="1400" dirty="0">
                <a:latin typeface="Benguiat Bk BT" pitchFamily="18" charset="0"/>
              </a:rPr>
              <a:t> Gordon Solie…Something Left Behind</a:t>
            </a:r>
          </a:p>
          <a:p>
            <a:pPr eaLnBrk="0" hangingPunct="0"/>
            <a:r>
              <a:rPr lang="en-US" sz="1200" dirty="0">
                <a:latin typeface="Benguiat Bk BT" pitchFamily="18" charset="0"/>
              </a:rPr>
              <a:t>Robert &amp; Pamela Allyn, 2005</a:t>
            </a:r>
          </a:p>
          <a:p>
            <a:pPr eaLnBrk="0" hangingPunct="0">
              <a:spcBef>
                <a:spcPct val="50000"/>
              </a:spcBef>
              <a:buClr>
                <a:schemeClr val="accent1">
                  <a:lumMod val="75000"/>
                </a:schemeClr>
              </a:buClr>
              <a:buFontTx/>
              <a:buChar char="•"/>
            </a:pPr>
            <a:r>
              <a:rPr lang="en-US" sz="1400" dirty="0">
                <a:latin typeface="Benguiat Bk BT" pitchFamily="18" charset="0"/>
              </a:rPr>
              <a:t> </a:t>
            </a:r>
            <a:r>
              <a:rPr lang="en-GB" sz="1400" dirty="0">
                <a:latin typeface="Benguiat Bk BT" pitchFamily="18" charset="0"/>
              </a:rPr>
              <a:t>The Von Erichs: A Family Album: Tragedies and Triumphs of America's First Family of Wrestling</a:t>
            </a:r>
          </a:p>
          <a:p>
            <a:pPr eaLnBrk="0" hangingPunct="0">
              <a:spcBef>
                <a:spcPts val="0"/>
              </a:spcBef>
            </a:pPr>
            <a:r>
              <a:rPr lang="en-GB" sz="1200" dirty="0">
                <a:latin typeface="Benguiat Bk BT" pitchFamily="18" charset="0"/>
              </a:rPr>
              <a:t>Kirk Dooley, 1987</a:t>
            </a:r>
          </a:p>
          <a:p>
            <a:pPr eaLnBrk="0" hangingPunct="0">
              <a:spcBef>
                <a:spcPct val="50000"/>
              </a:spcBef>
              <a:buClr>
                <a:schemeClr val="accent1">
                  <a:lumMod val="75000"/>
                </a:schemeClr>
              </a:buClr>
              <a:buFontTx/>
              <a:buChar char="•"/>
            </a:pPr>
            <a:r>
              <a:rPr lang="en-US" sz="1400" dirty="0">
                <a:latin typeface="Benguiat Bk BT" pitchFamily="18" charset="0"/>
              </a:rPr>
              <a:t> Wrestling With Rhyme</a:t>
            </a:r>
          </a:p>
          <a:p>
            <a:pPr eaLnBrk="0" hangingPunct="0">
              <a:spcBef>
                <a:spcPts val="0"/>
              </a:spcBef>
            </a:pPr>
            <a:r>
              <a:rPr lang="en-US" sz="1200" dirty="0">
                <a:latin typeface="Benguiat Bk BT" pitchFamily="18" charset="0"/>
              </a:rPr>
              <a:t>Lanny Poffo, 1988 </a:t>
            </a:r>
            <a:endParaRPr lang="en-US" sz="1400" dirty="0">
              <a:latin typeface="Benguiat Bk BT" pitchFamily="18" charset="0"/>
            </a:endParaRPr>
          </a:p>
          <a:p>
            <a:pPr eaLnBrk="0" hangingPunct="0">
              <a:spcBef>
                <a:spcPct val="50000"/>
              </a:spcBef>
              <a:buClr>
                <a:schemeClr val="accent1">
                  <a:lumMod val="75000"/>
                </a:schemeClr>
              </a:buClr>
              <a:buFontTx/>
              <a:buChar char="•"/>
            </a:pPr>
            <a:r>
              <a:rPr lang="en-US" sz="1400" dirty="0">
                <a:latin typeface="Benguiat Bk BT" pitchFamily="18" charset="0"/>
              </a:rPr>
              <a:t> Every Man Has a Price: The True Story of Wrestling’s Million Dollar Man</a:t>
            </a:r>
          </a:p>
          <a:p>
            <a:pPr eaLnBrk="0" hangingPunct="0">
              <a:lnSpc>
                <a:spcPct val="60000"/>
              </a:lnSpc>
              <a:spcBef>
                <a:spcPct val="50000"/>
              </a:spcBef>
            </a:pPr>
            <a:r>
              <a:rPr lang="en-US" sz="1200" dirty="0">
                <a:latin typeface="Benguiat Bk BT" pitchFamily="18" charset="0"/>
              </a:rPr>
              <a:t>Ted DiBiase, 1997</a:t>
            </a:r>
          </a:p>
        </p:txBody>
      </p:sp>
      <p:pic>
        <p:nvPicPr>
          <p:cNvPr id="66567" name="Picture 12" descr="Openbook"/>
          <p:cNvPicPr>
            <a:picLocks noChangeAspect="1" noChangeArrowheads="1"/>
          </p:cNvPicPr>
          <p:nvPr/>
        </p:nvPicPr>
        <p:blipFill>
          <a:blip r:embed="rId3" cstate="print"/>
          <a:srcRect/>
          <a:stretch>
            <a:fillRect/>
          </a:stretch>
        </p:blipFill>
        <p:spPr bwMode="auto">
          <a:xfrm>
            <a:off x="381000" y="152400"/>
            <a:ext cx="1371600" cy="1371600"/>
          </a:xfrm>
          <a:prstGeom prst="rect">
            <a:avLst/>
          </a:prstGeom>
          <a:solidFill>
            <a:schemeClr val="tx1"/>
          </a:solidFill>
          <a:ln w="9525">
            <a:noFill/>
            <a:miter lim="800000"/>
            <a:headEnd/>
            <a:tailEnd/>
          </a:ln>
        </p:spPr>
      </p:pic>
      <p:sp>
        <p:nvSpPr>
          <p:cNvPr id="66568" name="TextBox 7"/>
          <p:cNvSpPr txBox="1">
            <a:spLocks noChangeArrowheads="1"/>
          </p:cNvSpPr>
          <p:nvPr/>
        </p:nvSpPr>
        <p:spPr bwMode="auto">
          <a:xfrm>
            <a:off x="8639175" y="6550025"/>
            <a:ext cx="400050" cy="307975"/>
          </a:xfrm>
          <a:prstGeom prst="rect">
            <a:avLst/>
          </a:prstGeom>
          <a:noFill/>
          <a:ln w="9525">
            <a:noFill/>
            <a:miter lim="800000"/>
            <a:headEnd/>
            <a:tailEnd/>
          </a:ln>
        </p:spPr>
        <p:txBody>
          <a:bodyPr wrap="none">
            <a:spAutoFit/>
          </a:bodyPr>
          <a:lstStyle/>
          <a:p>
            <a:pPr eaLnBrk="0" hangingPunct="0"/>
            <a:fld id="{265DE1BC-392A-45B2-9F8C-2A9EAF597751}" type="slidenum">
              <a:rPr lang="en-US" sz="1400">
                <a:latin typeface="Benguiat Bk BT" pitchFamily="18" charset="0"/>
              </a:rPr>
              <a:pPr eaLnBrk="0" hangingPunct="0"/>
              <a:t>153</a:t>
            </a:fld>
            <a:endParaRPr lang="en-US" sz="1400" dirty="0">
              <a:latin typeface="Benguiat Bk BT" pitchFamily="18" charset="0"/>
            </a:endParaRPr>
          </a:p>
        </p:txBody>
      </p:sp>
      <p:sp>
        <p:nvSpPr>
          <p:cNvPr id="9" name="Text Box 1027"/>
          <p:cNvSpPr txBox="1">
            <a:spLocks noChangeArrowheads="1"/>
          </p:cNvSpPr>
          <p:nvPr/>
        </p:nvSpPr>
        <p:spPr bwMode="auto">
          <a:xfrm>
            <a:off x="4114800" y="1905000"/>
            <a:ext cx="4724400" cy="3868751"/>
          </a:xfrm>
          <a:prstGeom prst="rect">
            <a:avLst/>
          </a:prstGeom>
          <a:noFill/>
          <a:ln w="12700">
            <a:noFill/>
            <a:miter lim="800000"/>
            <a:headEnd type="none" w="sm" len="sm"/>
            <a:tailEnd type="none" w="sm" len="sm"/>
          </a:ln>
        </p:spPr>
        <p:txBody>
          <a:bodyPr wrap="square">
            <a:spAutoFit/>
          </a:bodyPr>
          <a:lstStyle/>
          <a:p>
            <a:pPr eaLnBrk="0" hangingPunct="0">
              <a:spcBef>
                <a:spcPct val="50000"/>
              </a:spcBef>
              <a:buClr>
                <a:schemeClr val="accent1">
                  <a:lumMod val="75000"/>
                </a:schemeClr>
              </a:buClr>
              <a:buFontTx/>
              <a:buChar char="•"/>
            </a:pPr>
            <a:r>
              <a:rPr lang="en-US" sz="1400" dirty="0">
                <a:latin typeface="Benguiat Bk BT" pitchFamily="18" charset="0"/>
              </a:rPr>
              <a:t> Arn Anderson 4 Ever: A Look Behind The Curtain</a:t>
            </a:r>
          </a:p>
          <a:p>
            <a:pPr eaLnBrk="0" hangingPunct="0">
              <a:spcBef>
                <a:spcPts val="0"/>
              </a:spcBef>
              <a:buClr>
                <a:schemeClr val="accent1">
                  <a:lumMod val="75000"/>
                </a:schemeClr>
              </a:buClr>
            </a:pPr>
            <a:r>
              <a:rPr lang="en-US" sz="1200" dirty="0">
                <a:latin typeface="Benguiat Bk BT" pitchFamily="18" charset="0"/>
              </a:rPr>
              <a:t>Arn Anderson, 1997 </a:t>
            </a:r>
          </a:p>
          <a:p>
            <a:pPr eaLnBrk="0" hangingPunct="0">
              <a:spcBef>
                <a:spcPct val="50000"/>
              </a:spcBef>
              <a:buClr>
                <a:schemeClr val="accent1">
                  <a:lumMod val="75000"/>
                </a:schemeClr>
              </a:buClr>
              <a:buFontTx/>
              <a:buChar char="•"/>
            </a:pPr>
            <a:r>
              <a:rPr lang="en-US" sz="1400" dirty="0">
                <a:latin typeface="Benguiat Bk BT" pitchFamily="18" charset="0"/>
              </a:rPr>
              <a:t> Gotch: An American Hero</a:t>
            </a:r>
          </a:p>
          <a:p>
            <a:pPr eaLnBrk="0" hangingPunct="0">
              <a:lnSpc>
                <a:spcPct val="30000"/>
              </a:lnSpc>
              <a:spcBef>
                <a:spcPct val="50000"/>
              </a:spcBef>
            </a:pPr>
            <a:r>
              <a:rPr lang="en-US" sz="1200" dirty="0">
                <a:latin typeface="Benguiat Bk BT" pitchFamily="18" charset="0"/>
              </a:rPr>
              <a:t>Mike Chapman, 1999 </a:t>
            </a: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Pure Dynamite! The Price You Pay For Wrestling Stardom</a:t>
            </a:r>
            <a:r>
              <a:rPr lang="en-US" sz="1400" b="1" dirty="0">
                <a:latin typeface="Benguiat Bk BT" pitchFamily="18" charset="0"/>
              </a:rPr>
              <a:t>*</a:t>
            </a:r>
          </a:p>
          <a:p>
            <a:pPr eaLnBrk="0" hangingPunct="0">
              <a:lnSpc>
                <a:spcPct val="50000"/>
              </a:lnSpc>
              <a:spcBef>
                <a:spcPts val="600"/>
              </a:spcBef>
            </a:pPr>
            <a:r>
              <a:rPr lang="en-US" sz="1200" dirty="0">
                <a:latin typeface="Benguiat Bk BT" pitchFamily="18" charset="0"/>
              </a:rPr>
              <a:t> “Dynamite Kid” Tom Billington, 1999</a:t>
            </a:r>
          </a:p>
          <a:p>
            <a:pPr eaLnBrk="0" hangingPunct="0">
              <a:spcBef>
                <a:spcPts val="600"/>
              </a:spcBef>
              <a:buClr>
                <a:schemeClr val="accent1">
                  <a:lumMod val="75000"/>
                </a:schemeClr>
              </a:buClr>
              <a:buSzPct val="110000"/>
              <a:buFont typeface="Arial" pitchFamily="34" charset="0"/>
              <a:buChar char="•"/>
            </a:pPr>
            <a:r>
              <a:rPr lang="en-US" sz="1400" dirty="0">
                <a:latin typeface="Benguiat Bk BT" pitchFamily="18" charset="0"/>
              </a:rPr>
              <a:t> I’m Next: The Strange Journey of America’s Most Unlikely Superhero</a:t>
            </a:r>
          </a:p>
          <a:p>
            <a:pPr eaLnBrk="0" hangingPunct="0">
              <a:spcBef>
                <a:spcPts val="0"/>
              </a:spcBef>
            </a:pPr>
            <a:r>
              <a:rPr lang="en-US" sz="1200" dirty="0">
                <a:latin typeface="Benguiat Bk BT" pitchFamily="18" charset="0"/>
              </a:rPr>
              <a:t>Bill Goldberg, 2000</a:t>
            </a: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Positively Page: The DDP Adventure</a:t>
            </a:r>
          </a:p>
          <a:p>
            <a:pPr eaLnBrk="0" hangingPunct="0">
              <a:lnSpc>
                <a:spcPct val="50000"/>
              </a:lnSpc>
              <a:spcBef>
                <a:spcPct val="50000"/>
              </a:spcBef>
            </a:pPr>
            <a:r>
              <a:rPr lang="en-US" sz="1200" dirty="0">
                <a:latin typeface="Benguiat Bk BT" pitchFamily="18" charset="0"/>
              </a:rPr>
              <a:t>Diamond Dallas Page, 2000 </a:t>
            </a:r>
          </a:p>
          <a:p>
            <a:pPr eaLnBrk="0" hangingPunct="0">
              <a:spcBef>
                <a:spcPct val="50000"/>
              </a:spcBef>
              <a:buClr>
                <a:schemeClr val="accent1">
                  <a:lumMod val="75000"/>
                </a:schemeClr>
              </a:buClr>
              <a:buFont typeface="Arial" pitchFamily="34" charset="0"/>
              <a:buChar char="•"/>
            </a:pPr>
            <a:r>
              <a:rPr lang="en-US" sz="1400" dirty="0">
                <a:latin typeface="Benguiat Bk BT" pitchFamily="18" charset="0"/>
              </a:rPr>
              <a:t> Stranglehold: An Intriguing Behind The Scenes Glimpse Into The Private World of Professional Wrestling</a:t>
            </a:r>
          </a:p>
          <a:p>
            <a:pPr eaLnBrk="0" hangingPunct="0">
              <a:lnSpc>
                <a:spcPct val="50000"/>
              </a:lnSpc>
              <a:spcBef>
                <a:spcPts val="600"/>
              </a:spcBef>
            </a:pPr>
            <a:r>
              <a:rPr lang="en-US" sz="1200" dirty="0">
                <a:latin typeface="Benguiat Bk BT" pitchFamily="18" charset="0"/>
              </a:rPr>
              <a:t>Larry Nelson, 2000</a:t>
            </a:r>
          </a:p>
        </p:txBody>
      </p:sp>
      <p:sp>
        <p:nvSpPr>
          <p:cNvPr id="8" name="Text Box 8"/>
          <p:cNvSpPr txBox="1">
            <a:spLocks noChangeArrowheads="1"/>
          </p:cNvSpPr>
          <p:nvPr/>
        </p:nvSpPr>
        <p:spPr bwMode="auto">
          <a:xfrm>
            <a:off x="0" y="6521450"/>
            <a:ext cx="2667000" cy="307777"/>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sz="1400" b="1" dirty="0">
                <a:latin typeface="Benguiat Bk BT" pitchFamily="18" charset="0"/>
              </a:rPr>
              <a:t>* </a:t>
            </a:r>
            <a:r>
              <a:rPr lang="en-US" sz="1400" dirty="0">
                <a:latin typeface="Benguiat Bk BT" pitchFamily="18" charset="0"/>
              </a:rPr>
              <a:t>U.S., U.K. &amp; Japan editions</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026"/>
          <p:cNvSpPr txBox="1">
            <a:spLocks noChangeArrowheads="1"/>
          </p:cNvSpPr>
          <p:nvPr/>
        </p:nvSpPr>
        <p:spPr bwMode="auto">
          <a:xfrm>
            <a:off x="2819400" y="381000"/>
            <a:ext cx="4191000" cy="9144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5400" i="1" dirty="0">
                <a:solidFill>
                  <a:srgbClr val="FFFFFF"/>
                </a:solidFill>
                <a:latin typeface="Staccato222 BT" pitchFamily="66" charset="0"/>
              </a:rPr>
              <a:t>…Books…</a:t>
            </a:r>
          </a:p>
        </p:txBody>
      </p:sp>
      <p:sp>
        <p:nvSpPr>
          <p:cNvPr id="67587" name="Text Box 1027"/>
          <p:cNvSpPr txBox="1">
            <a:spLocks noChangeArrowheads="1"/>
          </p:cNvSpPr>
          <p:nvPr/>
        </p:nvSpPr>
        <p:spPr bwMode="auto">
          <a:xfrm>
            <a:off x="152400" y="1752600"/>
            <a:ext cx="4191000" cy="3893245"/>
          </a:xfrm>
          <a:prstGeom prst="rect">
            <a:avLst/>
          </a:prstGeom>
          <a:noFill/>
          <a:ln w="12700">
            <a:noFill/>
            <a:miter lim="800000"/>
            <a:headEnd type="none" w="sm" len="sm"/>
            <a:tailEnd type="none" w="sm" len="sm"/>
          </a:ln>
        </p:spPr>
        <p:txBody>
          <a:bodyPr wrap="square">
            <a:spAutoFit/>
          </a:bodyPr>
          <a:lstStyle/>
          <a:p>
            <a:pPr eaLnBrk="0" hangingPunct="0">
              <a:lnSpc>
                <a:spcPct val="0"/>
              </a:lnSpc>
              <a:spcBef>
                <a:spcPct val="50000"/>
              </a:spcBef>
            </a:pPr>
            <a:endParaRPr lang="en-US" sz="1900" dirty="0">
              <a:latin typeface="Benguiat Bk BT" pitchFamily="18" charset="0"/>
            </a:endParaRPr>
          </a:p>
          <a:p>
            <a:pPr eaLnBrk="0" hangingPunct="0">
              <a:spcBef>
                <a:spcPts val="600"/>
              </a:spcBef>
              <a:buClr>
                <a:schemeClr val="accent1">
                  <a:lumMod val="75000"/>
                </a:schemeClr>
              </a:buClr>
              <a:buFontTx/>
              <a:buChar char="•"/>
            </a:pPr>
            <a:r>
              <a:rPr lang="en-US" sz="1400" dirty="0">
                <a:latin typeface="Benguiat Bk BT" pitchFamily="18" charset="0"/>
              </a:rPr>
              <a:t> Hooker</a:t>
            </a:r>
            <a:endParaRPr lang="en-US" sz="1600" dirty="0">
              <a:latin typeface="Benguiat Bk BT" pitchFamily="18" charset="0"/>
            </a:endParaRPr>
          </a:p>
          <a:p>
            <a:pPr eaLnBrk="0" hangingPunct="0">
              <a:lnSpc>
                <a:spcPct val="50000"/>
              </a:lnSpc>
              <a:spcBef>
                <a:spcPts val="600"/>
              </a:spcBef>
            </a:pPr>
            <a:r>
              <a:rPr lang="en-US" sz="1200" dirty="0">
                <a:latin typeface="Benguiat Bk BT" pitchFamily="18" charset="0"/>
              </a:rPr>
              <a:t>Lou Thesz, 2001 </a:t>
            </a:r>
          </a:p>
          <a:p>
            <a:pPr eaLnBrk="0" hangingPunct="0">
              <a:lnSpc>
                <a:spcPct val="80000"/>
              </a:lnSpc>
              <a:spcBef>
                <a:spcPct val="40000"/>
              </a:spcBef>
              <a:buClr>
                <a:schemeClr val="accent1">
                  <a:lumMod val="75000"/>
                </a:schemeClr>
              </a:buClr>
              <a:buFontTx/>
              <a:buChar char="•"/>
            </a:pPr>
            <a:r>
              <a:rPr lang="en-US" sz="1400" dirty="0">
                <a:latin typeface="Benguiat Bk BT" pitchFamily="18" charset="0"/>
              </a:rPr>
              <a:t> Under The Mat:</a:t>
            </a:r>
            <a:r>
              <a:rPr lang="en-GB" sz="1400" b="1" dirty="0"/>
              <a:t> </a:t>
            </a:r>
            <a:r>
              <a:rPr lang="en-GB" sz="1400" dirty="0">
                <a:latin typeface="Benguiat Bk BT" pitchFamily="18" charset="0"/>
              </a:rPr>
              <a:t>Inside Wrestling's Greatest Family</a:t>
            </a:r>
            <a:endParaRPr lang="en-US" sz="1400" dirty="0">
              <a:latin typeface="Benguiat Bk BT" pitchFamily="18" charset="0"/>
            </a:endParaRPr>
          </a:p>
          <a:p>
            <a:pPr eaLnBrk="0" hangingPunct="0">
              <a:lnSpc>
                <a:spcPct val="50000"/>
              </a:lnSpc>
              <a:spcBef>
                <a:spcPts val="600"/>
              </a:spcBef>
            </a:pPr>
            <a:r>
              <a:rPr lang="en-US" sz="1200" dirty="0">
                <a:latin typeface="Benguiat Bk BT" pitchFamily="18" charset="0"/>
              </a:rPr>
              <a:t>Diana Hart, 2001</a:t>
            </a:r>
          </a:p>
          <a:p>
            <a:pPr eaLnBrk="0" hangingPunct="0">
              <a:lnSpc>
                <a:spcPct val="80000"/>
              </a:lnSpc>
              <a:spcBef>
                <a:spcPct val="50000"/>
              </a:spcBef>
              <a:buClr>
                <a:schemeClr val="accent1">
                  <a:lumMod val="75000"/>
                </a:schemeClr>
              </a:buClr>
              <a:buFontTx/>
              <a:buChar char="•"/>
            </a:pPr>
            <a:r>
              <a:rPr lang="en-US" sz="1400" dirty="0">
                <a:latin typeface="Benguiat Bk BT" pitchFamily="18" charset="0"/>
              </a:rPr>
              <a:t> Missy Hyatt: First Lady of Wrestling</a:t>
            </a:r>
          </a:p>
          <a:p>
            <a:pPr eaLnBrk="0" hangingPunct="0">
              <a:lnSpc>
                <a:spcPct val="50000"/>
              </a:lnSpc>
              <a:spcBef>
                <a:spcPts val="600"/>
              </a:spcBef>
            </a:pPr>
            <a:r>
              <a:rPr lang="en-US" sz="1200" dirty="0">
                <a:latin typeface="Benguiat Bk BT" pitchFamily="18" charset="0"/>
              </a:rPr>
              <a:t>Missy Hyatt, 2001</a:t>
            </a:r>
          </a:p>
          <a:p>
            <a:pPr eaLnBrk="0" hangingPunct="0">
              <a:spcBef>
                <a:spcPct val="50000"/>
              </a:spcBef>
              <a:buClr>
                <a:schemeClr val="accent1">
                  <a:lumMod val="75000"/>
                </a:schemeClr>
              </a:buClr>
              <a:buFontTx/>
              <a:buChar char="•"/>
            </a:pPr>
            <a:r>
              <a:rPr lang="en-US" sz="1400" dirty="0">
                <a:latin typeface="Benguiat Bk BT" pitchFamily="18" charset="0"/>
              </a:rPr>
              <a:t> Tributes: Remembering Some of the World’s Greatest Wrestlers</a:t>
            </a:r>
          </a:p>
          <a:p>
            <a:pPr eaLnBrk="0" hangingPunct="0">
              <a:lnSpc>
                <a:spcPct val="50000"/>
              </a:lnSpc>
              <a:spcBef>
                <a:spcPts val="600"/>
              </a:spcBef>
            </a:pPr>
            <a:r>
              <a:rPr lang="en-US" sz="1200" dirty="0">
                <a:latin typeface="Benguiat Bk BT" pitchFamily="18" charset="0"/>
              </a:rPr>
              <a:t>Dave Meltzer, 2001 </a:t>
            </a:r>
          </a:p>
          <a:p>
            <a:pPr eaLnBrk="0" hangingPunct="0">
              <a:lnSpc>
                <a:spcPct val="80000"/>
              </a:lnSpc>
              <a:spcBef>
                <a:spcPct val="50000"/>
              </a:spcBef>
              <a:buClr>
                <a:schemeClr val="accent1">
                  <a:lumMod val="75000"/>
                </a:schemeClr>
              </a:buClr>
              <a:buFontTx/>
              <a:buChar char="•"/>
            </a:pPr>
            <a:r>
              <a:rPr lang="en-US" sz="1400" dirty="0">
                <a:latin typeface="Benguiat Bk BT" pitchFamily="18" charset="0"/>
              </a:rPr>
              <a:t> Tributes II: Remembering More of the World’s Greatest Wrestlers</a:t>
            </a:r>
          </a:p>
          <a:p>
            <a:pPr eaLnBrk="0" hangingPunct="0">
              <a:lnSpc>
                <a:spcPct val="50000"/>
              </a:lnSpc>
              <a:spcBef>
                <a:spcPts val="600"/>
              </a:spcBef>
            </a:pPr>
            <a:r>
              <a:rPr lang="en-US" sz="1200" dirty="0">
                <a:latin typeface="Benguiat Bk BT" pitchFamily="18" charset="0"/>
              </a:rPr>
              <a:t>Dave Meltzer, 2005 </a:t>
            </a:r>
          </a:p>
          <a:p>
            <a:pPr eaLnBrk="0" hangingPunct="0">
              <a:spcBef>
                <a:spcPts val="600"/>
              </a:spcBef>
              <a:buClr>
                <a:schemeClr val="accent1">
                  <a:lumMod val="75000"/>
                </a:schemeClr>
              </a:buClr>
              <a:buFont typeface="Arial" pitchFamily="34" charset="0"/>
              <a:buChar char="•"/>
            </a:pPr>
            <a:r>
              <a:rPr lang="en-US" sz="1400" dirty="0">
                <a:latin typeface="Benguiat Bk BT" pitchFamily="18" charset="0"/>
              </a:rPr>
              <a:t> Sex, Lies &amp; Headlocks   </a:t>
            </a:r>
          </a:p>
          <a:p>
            <a:pPr eaLnBrk="0" hangingPunct="0">
              <a:lnSpc>
                <a:spcPct val="50000"/>
              </a:lnSpc>
              <a:spcBef>
                <a:spcPts val="600"/>
              </a:spcBef>
            </a:pPr>
            <a:r>
              <a:rPr lang="en-US" sz="1200" dirty="0">
                <a:latin typeface="Benguiat Bk BT" pitchFamily="18" charset="0"/>
              </a:rPr>
              <a:t>Shaun Assael, 2002</a:t>
            </a:r>
          </a:p>
          <a:p>
            <a:pPr eaLnBrk="0" hangingPunct="0">
              <a:lnSpc>
                <a:spcPct val="80000"/>
              </a:lnSpc>
              <a:spcBef>
                <a:spcPct val="50000"/>
              </a:spcBef>
              <a:buClr>
                <a:schemeClr val="accent1">
                  <a:lumMod val="75000"/>
                </a:schemeClr>
              </a:buClr>
              <a:buFontTx/>
              <a:buChar char="•"/>
            </a:pPr>
            <a:r>
              <a:rPr lang="en-US" sz="1400" dirty="0">
                <a:latin typeface="Benguiat Bk BT" pitchFamily="18" charset="0"/>
              </a:rPr>
              <a:t> In The Pit With Piper: Roddy Gets Rowdy</a:t>
            </a:r>
          </a:p>
          <a:p>
            <a:pPr eaLnBrk="0" hangingPunct="0">
              <a:lnSpc>
                <a:spcPct val="50000"/>
              </a:lnSpc>
              <a:spcBef>
                <a:spcPts val="600"/>
              </a:spcBef>
            </a:pPr>
            <a:r>
              <a:rPr lang="en-US" sz="1200" dirty="0">
                <a:latin typeface="Benguiat Bk BT" pitchFamily="18" charset="0"/>
              </a:rPr>
              <a:t>“Rowdy” Roddy Piper, 2002</a:t>
            </a:r>
          </a:p>
        </p:txBody>
      </p:sp>
      <p:sp>
        <p:nvSpPr>
          <p:cNvPr id="67590" name="Text Box 1030"/>
          <p:cNvSpPr txBox="1">
            <a:spLocks noChangeArrowheads="1"/>
          </p:cNvSpPr>
          <p:nvPr/>
        </p:nvSpPr>
        <p:spPr bwMode="auto">
          <a:xfrm>
            <a:off x="4343400" y="1905000"/>
            <a:ext cx="4419600" cy="3594830"/>
          </a:xfrm>
          <a:prstGeom prst="rect">
            <a:avLst/>
          </a:prstGeom>
          <a:noFill/>
          <a:ln w="12700">
            <a:noFill/>
            <a:miter lim="800000"/>
            <a:headEnd type="none" w="sm" len="sm"/>
            <a:tailEnd type="none" w="sm" len="sm"/>
          </a:ln>
        </p:spPr>
        <p:txBody>
          <a:bodyPr wrap="square">
            <a:spAutoFit/>
          </a:bodyPr>
          <a:lstStyle/>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Stu Hart: Lord of the Ring</a:t>
            </a:r>
          </a:p>
          <a:p>
            <a:pPr eaLnBrk="0" hangingPunct="0">
              <a:lnSpc>
                <a:spcPct val="50000"/>
              </a:lnSpc>
              <a:spcBef>
                <a:spcPts val="600"/>
              </a:spcBef>
            </a:pPr>
            <a:r>
              <a:rPr lang="en-US" sz="1200" dirty="0">
                <a:latin typeface="Benguiat Bk BT" pitchFamily="18" charset="0"/>
              </a:rPr>
              <a:t>Marsha Erb, 2002</a:t>
            </a: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Bobby the Brain: Wrestling’s Bad Boy Tells All</a:t>
            </a:r>
          </a:p>
          <a:p>
            <a:pPr eaLnBrk="0" hangingPunct="0">
              <a:lnSpc>
                <a:spcPct val="50000"/>
              </a:lnSpc>
              <a:spcBef>
                <a:spcPts val="600"/>
              </a:spcBef>
            </a:pPr>
            <a:r>
              <a:rPr lang="en-US" sz="1200" dirty="0">
                <a:latin typeface="Benguiat Bk BT" pitchFamily="18" charset="0"/>
              </a:rPr>
              <a:t>Bobby “The Brain” Heenan, 2002</a:t>
            </a:r>
            <a:endParaRPr lang="en-US" sz="1200" dirty="0">
              <a:latin typeface="Staccato222 BT" pitchFamily="66" charset="0"/>
            </a:endParaRPr>
          </a:p>
          <a:p>
            <a:pPr eaLnBrk="0" hangingPunct="0">
              <a:spcBef>
                <a:spcPts val="600"/>
              </a:spcBef>
              <a:buClr>
                <a:schemeClr val="accent1">
                  <a:lumMod val="75000"/>
                </a:schemeClr>
              </a:buClr>
              <a:buFontTx/>
              <a:buChar char="•"/>
            </a:pPr>
            <a:r>
              <a:rPr lang="en-US" sz="1400" dirty="0">
                <a:latin typeface="Benguiat Bk BT" pitchFamily="18" charset="0"/>
              </a:rPr>
              <a:t> Headlocks, Chairshots &amp; Other Obstacles</a:t>
            </a:r>
          </a:p>
          <a:p>
            <a:pPr eaLnBrk="0" hangingPunct="0">
              <a:lnSpc>
                <a:spcPct val="50000"/>
              </a:lnSpc>
              <a:spcBef>
                <a:spcPts val="600"/>
              </a:spcBef>
            </a:pPr>
            <a:r>
              <a:rPr lang="en-US" sz="1200" dirty="0">
                <a:latin typeface="Benguiat Bk BT" pitchFamily="18" charset="0"/>
              </a:rPr>
              <a:t>Bobby “The Brain” Heenan, 2003</a:t>
            </a:r>
            <a:endParaRPr lang="en-US" sz="1600" dirty="0">
              <a:latin typeface="Benguiat Bk BT" pitchFamily="18" charset="0"/>
            </a:endParaRPr>
          </a:p>
          <a:p>
            <a:pPr eaLnBrk="0" hangingPunct="0">
              <a:lnSpc>
                <a:spcPct val="80000"/>
              </a:lnSpc>
              <a:spcBef>
                <a:spcPct val="50000"/>
              </a:spcBef>
              <a:buClr>
                <a:schemeClr val="accent1">
                  <a:lumMod val="75000"/>
                </a:schemeClr>
              </a:buClr>
              <a:buFontTx/>
              <a:buChar char="•"/>
            </a:pPr>
            <a:r>
              <a:rPr lang="en-GB" sz="1400" dirty="0">
                <a:latin typeface="Benguiat Bk BT" pitchFamily="18" charset="0"/>
              </a:rPr>
              <a:t> </a:t>
            </a:r>
            <a:r>
              <a:rPr lang="en-US" sz="1400" dirty="0">
                <a:latin typeface="Benguiat Bk BT" pitchFamily="18" charset="0"/>
              </a:rPr>
              <a:t>Inside Out: How Corporate America Destroyed Professional Wrestling</a:t>
            </a:r>
          </a:p>
          <a:p>
            <a:pPr eaLnBrk="0" hangingPunct="0">
              <a:lnSpc>
                <a:spcPct val="50000"/>
              </a:lnSpc>
              <a:spcBef>
                <a:spcPts val="600"/>
              </a:spcBef>
            </a:pPr>
            <a:r>
              <a:rPr lang="en-US" sz="1200" dirty="0">
                <a:latin typeface="Benguiat Bk BT" pitchFamily="18" charset="0"/>
              </a:rPr>
              <a:t>Ole Anderson, 2003</a:t>
            </a:r>
          </a:p>
          <a:p>
            <a:pPr eaLnBrk="0" hangingPunct="0">
              <a:lnSpc>
                <a:spcPct val="80000"/>
              </a:lnSpc>
              <a:spcBef>
                <a:spcPct val="50000"/>
              </a:spcBef>
              <a:buClr>
                <a:schemeClr val="accent1">
                  <a:lumMod val="75000"/>
                </a:schemeClr>
              </a:buClr>
              <a:buFontTx/>
              <a:buChar char="•"/>
            </a:pPr>
            <a:r>
              <a:rPr lang="en-GB" sz="1400" dirty="0">
                <a:latin typeface="Benguiat Bk BT" pitchFamily="18" charset="0"/>
              </a:rPr>
              <a:t> CHOKEHOLD: Pro Wrestling's Real Mayhem Outside the Ring</a:t>
            </a:r>
            <a:endParaRPr lang="en-US" sz="1400" dirty="0">
              <a:latin typeface="Benguiat Bk BT" pitchFamily="18" charset="0"/>
            </a:endParaRPr>
          </a:p>
          <a:p>
            <a:pPr eaLnBrk="0" hangingPunct="0">
              <a:lnSpc>
                <a:spcPct val="50000"/>
              </a:lnSpc>
              <a:spcBef>
                <a:spcPts val="600"/>
              </a:spcBef>
            </a:pPr>
            <a:r>
              <a:rPr lang="en-US" sz="1200" dirty="0">
                <a:latin typeface="Benguiat Bk BT" pitchFamily="18" charset="0"/>
              </a:rPr>
              <a:t>Jim Wilson, 2003</a:t>
            </a: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Brisco</a:t>
            </a:r>
          </a:p>
          <a:p>
            <a:pPr eaLnBrk="0" hangingPunct="0">
              <a:lnSpc>
                <a:spcPct val="50000"/>
              </a:lnSpc>
              <a:spcBef>
                <a:spcPts val="600"/>
              </a:spcBef>
            </a:pPr>
            <a:r>
              <a:rPr lang="en-US" sz="1200" dirty="0">
                <a:latin typeface="Benguiat Bk BT" pitchFamily="18" charset="0"/>
              </a:rPr>
              <a:t>Bill Murdoch, 2004</a:t>
            </a:r>
          </a:p>
          <a:p>
            <a:pPr eaLnBrk="0" hangingPunct="0">
              <a:spcBef>
                <a:spcPct val="50000"/>
              </a:spcBef>
              <a:buClr>
                <a:schemeClr val="accent1">
                  <a:lumMod val="75000"/>
                </a:schemeClr>
              </a:buClr>
              <a:buFontTx/>
              <a:buChar char="•"/>
            </a:pPr>
            <a:r>
              <a:rPr lang="en-US" sz="1400" dirty="0">
                <a:latin typeface="Benguiat Bk BT" pitchFamily="18" charset="0"/>
              </a:rPr>
              <a:t> King of the Ring: the Harley Race Story</a:t>
            </a:r>
          </a:p>
          <a:p>
            <a:pPr eaLnBrk="0" hangingPunct="0">
              <a:lnSpc>
                <a:spcPct val="50000"/>
              </a:lnSpc>
              <a:spcBef>
                <a:spcPts val="600"/>
              </a:spcBef>
            </a:pPr>
            <a:r>
              <a:rPr lang="en-US" sz="1200" dirty="0">
                <a:latin typeface="Benguiat Bk BT" pitchFamily="18" charset="0"/>
              </a:rPr>
              <a:t>Harley Race, 2004</a:t>
            </a:r>
          </a:p>
        </p:txBody>
      </p:sp>
      <p:sp>
        <p:nvSpPr>
          <p:cNvPr id="67591" name="TextBox 6"/>
          <p:cNvSpPr txBox="1">
            <a:spLocks noChangeArrowheads="1"/>
          </p:cNvSpPr>
          <p:nvPr/>
        </p:nvSpPr>
        <p:spPr bwMode="auto">
          <a:xfrm>
            <a:off x="8610600" y="6550025"/>
            <a:ext cx="400050" cy="307975"/>
          </a:xfrm>
          <a:prstGeom prst="rect">
            <a:avLst/>
          </a:prstGeom>
          <a:noFill/>
          <a:ln w="9525">
            <a:noFill/>
            <a:miter lim="800000"/>
            <a:headEnd/>
            <a:tailEnd/>
          </a:ln>
        </p:spPr>
        <p:txBody>
          <a:bodyPr wrap="none">
            <a:spAutoFit/>
          </a:bodyPr>
          <a:lstStyle/>
          <a:p>
            <a:pPr eaLnBrk="0" hangingPunct="0"/>
            <a:fld id="{3995F25C-7767-41AC-8367-B8E589DC57EA}" type="slidenum">
              <a:rPr lang="en-US" sz="1400">
                <a:latin typeface="Benguiat Bk BT" pitchFamily="18" charset="0"/>
              </a:rPr>
              <a:pPr eaLnBrk="0" hangingPunct="0"/>
              <a:t>154</a:t>
            </a:fld>
            <a:endParaRPr lang="en-US" sz="1400" dirty="0">
              <a:latin typeface="Benguiat Bk BT" pitchFamily="18" charset="0"/>
            </a:endParaRPr>
          </a:p>
        </p:txBody>
      </p:sp>
      <p:sp>
        <p:nvSpPr>
          <p:cNvPr id="8" name="Text Box 11"/>
          <p:cNvSpPr txBox="1">
            <a:spLocks noChangeArrowheads="1"/>
          </p:cNvSpPr>
          <p:nvPr/>
        </p:nvSpPr>
        <p:spPr bwMode="auto">
          <a:xfrm>
            <a:off x="1905000" y="6096000"/>
            <a:ext cx="4953000" cy="523875"/>
          </a:xfrm>
          <a:prstGeom prst="rect">
            <a:avLst/>
          </a:prstGeom>
          <a:noFill/>
          <a:ln w="12700">
            <a:noFill/>
            <a:miter lim="800000"/>
            <a:headEnd type="none" w="sm" len="sm"/>
            <a:tailEnd type="none" w="sm" len="sm"/>
          </a:ln>
        </p:spPr>
        <p:txBody>
          <a:bodyPr wrap="none">
            <a:spAutoFit/>
          </a:bodyPr>
          <a:lstStyle/>
          <a:p>
            <a:pPr eaLnBrk="0" hangingPunct="0">
              <a:defRPr/>
            </a:pPr>
            <a:r>
              <a:rPr lang="en-US" sz="2800" dirty="0">
                <a:solidFill>
                  <a:schemeClr val="accent1">
                    <a:lumMod val="75000"/>
                  </a:schemeClr>
                </a:solidFill>
                <a:latin typeface="Staccato222 BT" pitchFamily="66" charset="0"/>
                <a:cs typeface="+mn-cs"/>
              </a:rPr>
              <a:t>More books available by special order!</a:t>
            </a:r>
          </a:p>
        </p:txBody>
      </p:sp>
      <p:pic>
        <p:nvPicPr>
          <p:cNvPr id="9" name="Picture 12" descr="Openbook"/>
          <p:cNvPicPr>
            <a:picLocks noChangeAspect="1" noChangeArrowheads="1"/>
          </p:cNvPicPr>
          <p:nvPr/>
        </p:nvPicPr>
        <p:blipFill>
          <a:blip r:embed="rId3" cstate="print"/>
          <a:srcRect/>
          <a:stretch>
            <a:fillRect/>
          </a:stretch>
        </p:blipFill>
        <p:spPr bwMode="auto">
          <a:xfrm>
            <a:off x="381000" y="152400"/>
            <a:ext cx="1371600" cy="1371600"/>
          </a:xfrm>
          <a:prstGeom prst="rect">
            <a:avLst/>
          </a:prstGeom>
          <a:solidFill>
            <a:schemeClr val="tx1"/>
          </a:solidFill>
          <a:ln w="9525">
            <a:noFill/>
            <a:miter lim="800000"/>
            <a:headEnd/>
            <a:tailEnd/>
          </a:ln>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3"/>
          <p:cNvSpPr txBox="1">
            <a:spLocks noChangeArrowheads="1"/>
          </p:cNvSpPr>
          <p:nvPr/>
        </p:nvSpPr>
        <p:spPr bwMode="auto">
          <a:xfrm>
            <a:off x="2819400" y="381000"/>
            <a:ext cx="4191000" cy="9144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5400" i="1" dirty="0">
                <a:solidFill>
                  <a:srgbClr val="FFFFFF"/>
                </a:solidFill>
                <a:latin typeface="Staccato222 BT" pitchFamily="66" charset="0"/>
              </a:rPr>
              <a:t>…Books…</a:t>
            </a:r>
          </a:p>
        </p:txBody>
      </p:sp>
      <p:sp>
        <p:nvSpPr>
          <p:cNvPr id="69635" name="Text Box 4"/>
          <p:cNvSpPr txBox="1">
            <a:spLocks noChangeArrowheads="1"/>
          </p:cNvSpPr>
          <p:nvPr/>
        </p:nvSpPr>
        <p:spPr bwMode="auto">
          <a:xfrm>
            <a:off x="152400" y="1905000"/>
            <a:ext cx="4419600" cy="3446072"/>
          </a:xfrm>
          <a:prstGeom prst="rect">
            <a:avLst/>
          </a:prstGeom>
          <a:noFill/>
          <a:ln w="12700">
            <a:noFill/>
            <a:miter lim="800000"/>
            <a:headEnd type="none" w="sm" len="sm"/>
            <a:tailEnd type="none" w="sm" len="sm"/>
          </a:ln>
        </p:spPr>
        <p:txBody>
          <a:bodyPr wrap="square">
            <a:spAutoFit/>
          </a:bodyPr>
          <a:lstStyle/>
          <a:p>
            <a:pPr eaLnBrk="0" hangingPunct="0">
              <a:spcBef>
                <a:spcPct val="50000"/>
              </a:spcBef>
              <a:buClr>
                <a:schemeClr val="accent1">
                  <a:lumMod val="75000"/>
                </a:schemeClr>
              </a:buClr>
              <a:buFontTx/>
              <a:buChar char="•"/>
            </a:pPr>
            <a:r>
              <a:rPr lang="en-US" sz="1400" dirty="0">
                <a:latin typeface="Benguiat Bk BT" pitchFamily="18" charset="0"/>
              </a:rPr>
              <a:t> </a:t>
            </a:r>
            <a:r>
              <a:rPr lang="en-GB" sz="1400" dirty="0">
                <a:latin typeface="Benguiat Bk BT" pitchFamily="18" charset="0"/>
              </a:rPr>
              <a:t>Broken Harts: The Life and Death of Owen Hart</a:t>
            </a:r>
            <a:endParaRPr lang="en-US" sz="1400" dirty="0">
              <a:latin typeface="Benguiat Bk BT" pitchFamily="18" charset="0"/>
            </a:endParaRPr>
          </a:p>
          <a:p>
            <a:pPr eaLnBrk="0" hangingPunct="0">
              <a:lnSpc>
                <a:spcPct val="50000"/>
              </a:lnSpc>
              <a:spcBef>
                <a:spcPts val="600"/>
              </a:spcBef>
            </a:pPr>
            <a:r>
              <a:rPr lang="en-US" sz="1200" dirty="0">
                <a:latin typeface="Benguiat Bk BT" pitchFamily="18" charset="0"/>
              </a:rPr>
              <a:t>Martha Hart, 2004</a:t>
            </a:r>
          </a:p>
          <a:p>
            <a:pPr eaLnBrk="0" hangingPunct="0">
              <a:spcBef>
                <a:spcPct val="50000"/>
              </a:spcBef>
              <a:buClr>
                <a:schemeClr val="accent1">
                  <a:lumMod val="75000"/>
                </a:schemeClr>
              </a:buClr>
              <a:buFontTx/>
              <a:buChar char="•"/>
            </a:pPr>
            <a:r>
              <a:rPr lang="en-GB" sz="1400" dirty="0">
                <a:latin typeface="Benguiat Bk BT" pitchFamily="18" charset="0"/>
              </a:rPr>
              <a:t> Forgiven: One Man's Journey from Self-Glorification to Sanctification</a:t>
            </a:r>
            <a:endParaRPr lang="en-US" sz="1400" dirty="0">
              <a:latin typeface="Benguiat Bk BT" pitchFamily="18" charset="0"/>
            </a:endParaRPr>
          </a:p>
          <a:p>
            <a:pPr eaLnBrk="0" hangingPunct="0">
              <a:lnSpc>
                <a:spcPct val="50000"/>
              </a:lnSpc>
              <a:spcBef>
                <a:spcPts val="600"/>
              </a:spcBef>
            </a:pPr>
            <a:r>
              <a:rPr lang="en-US" sz="1200" dirty="0">
                <a:latin typeface="Benguiat Bk BT" pitchFamily="18" charset="0"/>
              </a:rPr>
              <a:t>Vince Russo, 2005</a:t>
            </a:r>
          </a:p>
          <a:p>
            <a:pPr eaLnBrk="0" hangingPunct="0">
              <a:spcBef>
                <a:spcPts val="600"/>
              </a:spcBef>
              <a:buClr>
                <a:schemeClr val="accent1">
                  <a:lumMod val="75000"/>
                </a:schemeClr>
              </a:buClr>
              <a:buFontTx/>
              <a:buChar char="•"/>
            </a:pPr>
            <a:r>
              <a:rPr lang="en-US" sz="1400" dirty="0">
                <a:latin typeface="Benguiat Bk BT" pitchFamily="18" charset="0"/>
              </a:rPr>
              <a:t> Wrestling at the Chase: The Inside Story of Sam Muchnick and the Legends of Professional Wrestling </a:t>
            </a:r>
          </a:p>
          <a:p>
            <a:pPr eaLnBrk="0" hangingPunct="0">
              <a:lnSpc>
                <a:spcPct val="50000"/>
              </a:lnSpc>
              <a:spcBef>
                <a:spcPts val="600"/>
              </a:spcBef>
            </a:pPr>
            <a:r>
              <a:rPr lang="en-US" sz="1200" dirty="0">
                <a:latin typeface="Benguiat Bk BT" pitchFamily="18" charset="0"/>
              </a:rPr>
              <a:t>Larry Matysik , 2005</a:t>
            </a: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Fritz Von Erich: Master of the Iron Claw</a:t>
            </a:r>
          </a:p>
          <a:p>
            <a:pPr eaLnBrk="0" hangingPunct="0">
              <a:lnSpc>
                <a:spcPct val="50000"/>
              </a:lnSpc>
              <a:spcBef>
                <a:spcPts val="600"/>
              </a:spcBef>
            </a:pPr>
            <a:r>
              <a:rPr lang="en-US" sz="1200" dirty="0">
                <a:latin typeface="Benguiat Bk BT" pitchFamily="18" charset="0"/>
              </a:rPr>
              <a:t> Ron Mullinax, 2005</a:t>
            </a:r>
          </a:p>
          <a:p>
            <a:pPr eaLnBrk="0" hangingPunct="0">
              <a:spcBef>
                <a:spcPts val="600"/>
              </a:spcBef>
              <a:buClr>
                <a:schemeClr val="accent1">
                  <a:lumMod val="75000"/>
                </a:schemeClr>
              </a:buClr>
              <a:buFont typeface="Arial" pitchFamily="34" charset="0"/>
              <a:buChar char="•"/>
            </a:pPr>
            <a:r>
              <a:rPr lang="en-US" sz="1400" dirty="0">
                <a:latin typeface="Benguiat Bk BT" pitchFamily="18" charset="0"/>
              </a:rPr>
              <a:t> Wrestlers Are Like Seagulls</a:t>
            </a:r>
          </a:p>
          <a:p>
            <a:pPr eaLnBrk="0" hangingPunct="0">
              <a:lnSpc>
                <a:spcPct val="50000"/>
              </a:lnSpc>
              <a:spcBef>
                <a:spcPts val="600"/>
              </a:spcBef>
            </a:pPr>
            <a:r>
              <a:rPr lang="en-US" sz="1200" dirty="0">
                <a:latin typeface="Benguiat Bk BT" pitchFamily="18" charset="0"/>
              </a:rPr>
              <a:t>J.J. Dillon, 2005</a:t>
            </a:r>
            <a:endParaRPr lang="en-US" sz="1000" dirty="0">
              <a:latin typeface="Benguiat Bk BT" pitchFamily="18" charset="0"/>
            </a:endParaRPr>
          </a:p>
          <a:p>
            <a:pPr eaLnBrk="0" hangingPunct="0">
              <a:spcBef>
                <a:spcPts val="425"/>
              </a:spcBef>
              <a:buClr>
                <a:schemeClr val="accent1">
                  <a:lumMod val="75000"/>
                </a:schemeClr>
              </a:buClr>
              <a:buFontTx/>
              <a:buChar char="•"/>
            </a:pPr>
            <a:r>
              <a:rPr lang="en-US" sz="1400" dirty="0">
                <a:latin typeface="Benguiat Bk BT" pitchFamily="18" charset="0"/>
              </a:rPr>
              <a:t> Bodyslams! Memoirs of a Wrestling Pitchman</a:t>
            </a:r>
          </a:p>
          <a:p>
            <a:pPr eaLnBrk="0" hangingPunct="0">
              <a:lnSpc>
                <a:spcPct val="50000"/>
              </a:lnSpc>
              <a:spcBef>
                <a:spcPts val="600"/>
              </a:spcBef>
            </a:pPr>
            <a:r>
              <a:rPr lang="en-US" sz="1200" dirty="0">
                <a:latin typeface="Benguiat Bk BT" pitchFamily="18" charset="0"/>
              </a:rPr>
              <a:t>Gary Michael Cappetta, 2005</a:t>
            </a:r>
            <a:endParaRPr lang="en-US" sz="500" dirty="0">
              <a:latin typeface="Benguiat Bk BT" pitchFamily="18" charset="0"/>
            </a:endParaRPr>
          </a:p>
        </p:txBody>
      </p:sp>
      <p:sp>
        <p:nvSpPr>
          <p:cNvPr id="69636" name="Text Box 6"/>
          <p:cNvSpPr txBox="1">
            <a:spLocks noChangeArrowheads="1"/>
          </p:cNvSpPr>
          <p:nvPr/>
        </p:nvSpPr>
        <p:spPr bwMode="auto">
          <a:xfrm>
            <a:off x="4572000" y="1752600"/>
            <a:ext cx="4343400" cy="4000967"/>
          </a:xfrm>
          <a:prstGeom prst="rect">
            <a:avLst/>
          </a:prstGeom>
          <a:noFill/>
          <a:ln w="12700">
            <a:noFill/>
            <a:miter lim="800000"/>
            <a:headEnd type="none" w="sm" len="sm"/>
            <a:tailEnd type="none" w="sm" len="sm"/>
          </a:ln>
        </p:spPr>
        <p:txBody>
          <a:bodyPr wrap="square">
            <a:spAutoFit/>
          </a:bodyPr>
          <a:lstStyle/>
          <a:p>
            <a:pPr eaLnBrk="0" hangingPunct="0">
              <a:lnSpc>
                <a:spcPct val="0"/>
              </a:lnSpc>
              <a:spcBef>
                <a:spcPct val="50000"/>
              </a:spcBef>
            </a:pPr>
            <a:endParaRPr lang="en-US" sz="1900" dirty="0">
              <a:latin typeface="Benguiat Bk BT" pitchFamily="18" charset="0"/>
            </a:endParaRPr>
          </a:p>
          <a:p>
            <a:pPr eaLnBrk="0" hangingPunct="0">
              <a:lnSpc>
                <a:spcPct val="90000"/>
              </a:lnSpc>
              <a:spcBef>
                <a:spcPts val="600"/>
              </a:spcBef>
              <a:buClr>
                <a:schemeClr val="accent1">
                  <a:lumMod val="75000"/>
                </a:schemeClr>
              </a:buClr>
              <a:buFontTx/>
              <a:buChar char="•"/>
            </a:pPr>
            <a:r>
              <a:rPr lang="en-GB" sz="1400" dirty="0">
                <a:latin typeface="Benguiat Bk BT" pitchFamily="18" charset="0"/>
              </a:rPr>
              <a:t> </a:t>
            </a:r>
            <a:r>
              <a:rPr lang="en-US" sz="1400" dirty="0">
                <a:latin typeface="Benguiat Bk BT" pitchFamily="18" charset="0"/>
              </a:rPr>
              <a:t>The Professional Wrestler's Workout and Instructional Guide</a:t>
            </a:r>
          </a:p>
          <a:p>
            <a:pPr eaLnBrk="0" hangingPunct="0">
              <a:lnSpc>
                <a:spcPct val="50000"/>
              </a:lnSpc>
              <a:spcBef>
                <a:spcPts val="600"/>
              </a:spcBef>
            </a:pPr>
            <a:r>
              <a:rPr lang="en-US" sz="1200" dirty="0">
                <a:latin typeface="Benguiat Bk BT" pitchFamily="18" charset="0"/>
              </a:rPr>
              <a:t>Harley Race, Les Thatcher, Rick Steamboat, 2005</a:t>
            </a:r>
          </a:p>
          <a:p>
            <a:pPr eaLnBrk="0" hangingPunct="0">
              <a:lnSpc>
                <a:spcPct val="50000"/>
              </a:lnSpc>
              <a:spcBef>
                <a:spcPts val="0"/>
              </a:spcBef>
            </a:pPr>
            <a:endParaRPr lang="en-US" sz="1200" dirty="0">
              <a:latin typeface="Benguiat Bk BT" pitchFamily="18" charset="0"/>
            </a:endParaRPr>
          </a:p>
          <a:p>
            <a:pPr eaLnBrk="0" hangingPunct="0">
              <a:spcBef>
                <a:spcPts val="0"/>
              </a:spcBef>
              <a:buClr>
                <a:schemeClr val="accent1">
                  <a:lumMod val="75000"/>
                </a:schemeClr>
              </a:buClr>
              <a:buFontTx/>
              <a:buChar char="•"/>
            </a:pPr>
            <a:r>
              <a:rPr lang="en-US" sz="1400" dirty="0">
                <a:latin typeface="Benguiat Bk BT" pitchFamily="18" charset="0"/>
              </a:rPr>
              <a:t> Wrestling Tough</a:t>
            </a:r>
          </a:p>
          <a:p>
            <a:pPr eaLnBrk="0" hangingPunct="0">
              <a:lnSpc>
                <a:spcPct val="50000"/>
              </a:lnSpc>
              <a:spcBef>
                <a:spcPts val="600"/>
              </a:spcBef>
            </a:pPr>
            <a:r>
              <a:rPr lang="en-US" sz="1200" dirty="0">
                <a:latin typeface="Benguiat Bk BT" pitchFamily="18" charset="0"/>
              </a:rPr>
              <a:t>Mike Chapman, 2005</a:t>
            </a:r>
          </a:p>
          <a:p>
            <a:pPr eaLnBrk="0" hangingPunct="0">
              <a:spcBef>
                <a:spcPts val="600"/>
              </a:spcBef>
              <a:buClr>
                <a:schemeClr val="accent1">
                  <a:lumMod val="75000"/>
                </a:schemeClr>
              </a:buClr>
              <a:buFont typeface="Arial" pitchFamily="34" charset="0"/>
              <a:buChar char="•"/>
            </a:pPr>
            <a:r>
              <a:rPr lang="en-US" sz="1400" dirty="0">
                <a:latin typeface="Benguiat Bk BT" pitchFamily="18" charset="0"/>
              </a:rPr>
              <a:t> Turning The Tables: The Story of ECW</a:t>
            </a:r>
          </a:p>
          <a:p>
            <a:pPr eaLnBrk="0" hangingPunct="0">
              <a:lnSpc>
                <a:spcPct val="50000"/>
              </a:lnSpc>
              <a:spcBef>
                <a:spcPts val="600"/>
              </a:spcBef>
            </a:pPr>
            <a:r>
              <a:rPr lang="en-US" sz="1200" dirty="0">
                <a:latin typeface="Benguiat Bk BT" pitchFamily="18" charset="0"/>
              </a:rPr>
              <a:t>John Lister, 2005</a:t>
            </a:r>
            <a:endParaRPr lang="en-US" sz="1400" dirty="0">
              <a:latin typeface="Benguiat Bk BT" pitchFamily="18" charset="0"/>
            </a:endParaRPr>
          </a:p>
          <a:p>
            <a:pPr eaLnBrk="0" hangingPunct="0">
              <a:spcBef>
                <a:spcPct val="50000"/>
              </a:spcBef>
              <a:buClr>
                <a:schemeClr val="accent1">
                  <a:lumMod val="75000"/>
                </a:schemeClr>
              </a:buClr>
              <a:buFontTx/>
              <a:buChar char="•"/>
            </a:pPr>
            <a:r>
              <a:rPr lang="en-US" sz="1400" dirty="0">
                <a:latin typeface="Benguiat Bk BT" pitchFamily="18" charset="0"/>
              </a:rPr>
              <a:t> Gordon Solie…Something Left Behind</a:t>
            </a:r>
          </a:p>
          <a:p>
            <a:pPr eaLnBrk="0" hangingPunct="0"/>
            <a:r>
              <a:rPr lang="en-US" sz="1200" dirty="0">
                <a:latin typeface="Benguiat Bk BT" pitchFamily="18" charset="0"/>
              </a:rPr>
              <a:t>Robert &amp; Pamela Allyn, 2005</a:t>
            </a:r>
          </a:p>
          <a:p>
            <a:pPr eaLnBrk="0" hangingPunct="0">
              <a:lnSpc>
                <a:spcPct val="80000"/>
              </a:lnSpc>
              <a:spcBef>
                <a:spcPct val="50000"/>
              </a:spcBef>
              <a:buClr>
                <a:schemeClr val="accent1">
                  <a:lumMod val="75000"/>
                </a:schemeClr>
              </a:buClr>
              <a:buFontTx/>
              <a:buChar char="•"/>
            </a:pPr>
            <a:r>
              <a:rPr lang="en-US" sz="1400" dirty="0">
                <a:latin typeface="Benguiat Bk BT" pitchFamily="18" charset="0"/>
              </a:rPr>
              <a:t> The Grapple Manual: Heroes &amp; Villains From The Golden Age of World Wrestling</a:t>
            </a:r>
          </a:p>
          <a:p>
            <a:pPr eaLnBrk="0" hangingPunct="0">
              <a:lnSpc>
                <a:spcPct val="50000"/>
              </a:lnSpc>
              <a:spcBef>
                <a:spcPts val="600"/>
              </a:spcBef>
            </a:pPr>
            <a:r>
              <a:rPr lang="en-US" sz="1200" dirty="0">
                <a:latin typeface="Benguiat Bk BT" pitchFamily="18" charset="0"/>
              </a:rPr>
              <a:t>Kendo Nagasaki, 2005</a:t>
            </a:r>
          </a:p>
          <a:p>
            <a:pPr eaLnBrk="0" hangingPunct="0">
              <a:lnSpc>
                <a:spcPct val="80000"/>
              </a:lnSpc>
              <a:spcBef>
                <a:spcPct val="50000"/>
              </a:spcBef>
              <a:buClr>
                <a:schemeClr val="accent1">
                  <a:lumMod val="75000"/>
                </a:schemeClr>
              </a:buClr>
              <a:buFontTx/>
              <a:buChar char="•"/>
            </a:pPr>
            <a:r>
              <a:rPr lang="en-US" sz="1400" dirty="0">
                <a:latin typeface="Benguiat Bk BT" pitchFamily="18" charset="0"/>
              </a:rPr>
              <a:t> The Sheikh of Baghdad</a:t>
            </a:r>
          </a:p>
          <a:p>
            <a:pPr eaLnBrk="0" hangingPunct="0">
              <a:lnSpc>
                <a:spcPct val="50000"/>
              </a:lnSpc>
              <a:spcBef>
                <a:spcPts val="600"/>
              </a:spcBef>
            </a:pPr>
            <a:r>
              <a:rPr lang="en-US" sz="1200" dirty="0">
                <a:latin typeface="Benguiat Bk BT" pitchFamily="18" charset="0"/>
              </a:rPr>
              <a:t>Adnan Alkaissey, 2006</a:t>
            </a:r>
          </a:p>
          <a:p>
            <a:pPr eaLnBrk="0" hangingPunct="0">
              <a:spcBef>
                <a:spcPct val="50000"/>
              </a:spcBef>
              <a:buClr>
                <a:schemeClr val="accent1">
                  <a:lumMod val="75000"/>
                </a:schemeClr>
              </a:buClr>
              <a:buFontTx/>
              <a:buChar char="•"/>
            </a:pPr>
            <a:r>
              <a:rPr lang="en-US" sz="1400" dirty="0">
                <a:latin typeface="Benguiat Bk BT" pitchFamily="18" charset="0"/>
              </a:rPr>
              <a:t> National Wrestling Alliance: The Untold Story of the Monopoly That Strangled Pro Wrestling</a:t>
            </a:r>
          </a:p>
          <a:p>
            <a:pPr eaLnBrk="0" hangingPunct="0"/>
            <a:r>
              <a:rPr lang="en-US" sz="1200" dirty="0">
                <a:latin typeface="Benguiat Bk BT" pitchFamily="18" charset="0"/>
              </a:rPr>
              <a:t>Tim Hornbaker,</a:t>
            </a:r>
            <a:r>
              <a:rPr lang="en-US" sz="1400" dirty="0">
                <a:latin typeface="Benguiat Bk BT" pitchFamily="18" charset="0"/>
              </a:rPr>
              <a:t> </a:t>
            </a:r>
            <a:r>
              <a:rPr lang="en-US" sz="1200" dirty="0">
                <a:latin typeface="Benguiat Bk BT" pitchFamily="18" charset="0"/>
              </a:rPr>
              <a:t>2006</a:t>
            </a:r>
            <a:endParaRPr lang="en-GB" sz="1600" dirty="0"/>
          </a:p>
        </p:txBody>
      </p:sp>
      <p:sp>
        <p:nvSpPr>
          <p:cNvPr id="69639" name="TextBox 6"/>
          <p:cNvSpPr txBox="1">
            <a:spLocks noChangeArrowheads="1"/>
          </p:cNvSpPr>
          <p:nvPr/>
        </p:nvSpPr>
        <p:spPr bwMode="auto">
          <a:xfrm>
            <a:off x="8610600" y="6546977"/>
            <a:ext cx="400050" cy="307975"/>
          </a:xfrm>
          <a:prstGeom prst="rect">
            <a:avLst/>
          </a:prstGeom>
          <a:noFill/>
          <a:ln w="9525">
            <a:noFill/>
            <a:miter lim="800000"/>
            <a:headEnd/>
            <a:tailEnd/>
          </a:ln>
        </p:spPr>
        <p:txBody>
          <a:bodyPr wrap="none">
            <a:spAutoFit/>
          </a:bodyPr>
          <a:lstStyle/>
          <a:p>
            <a:fld id="{B7480793-0822-4986-B236-E4DC6E5053AB}" type="slidenum">
              <a:rPr lang="en-GB" sz="1400">
                <a:latin typeface="Benguiat Bk BT" pitchFamily="18" charset="0"/>
              </a:rPr>
              <a:pPr/>
              <a:t>155</a:t>
            </a:fld>
            <a:endParaRPr lang="en-GB" sz="1400" dirty="0">
              <a:latin typeface="Benguiat Bk BT" pitchFamily="18" charset="0"/>
            </a:endParaRPr>
          </a:p>
        </p:txBody>
      </p:sp>
      <p:pic>
        <p:nvPicPr>
          <p:cNvPr id="7" name="Picture 12" descr="Openbook"/>
          <p:cNvPicPr>
            <a:picLocks noChangeAspect="1" noChangeArrowheads="1"/>
          </p:cNvPicPr>
          <p:nvPr/>
        </p:nvPicPr>
        <p:blipFill>
          <a:blip r:embed="rId3" cstate="print"/>
          <a:srcRect/>
          <a:stretch>
            <a:fillRect/>
          </a:stretch>
        </p:blipFill>
        <p:spPr bwMode="auto">
          <a:xfrm>
            <a:off x="381000" y="152400"/>
            <a:ext cx="1371600" cy="1371600"/>
          </a:xfrm>
          <a:prstGeom prst="rect">
            <a:avLst/>
          </a:prstGeom>
          <a:solidFill>
            <a:schemeClr val="tx1"/>
          </a:solidFill>
          <a:ln w="9525">
            <a:noFill/>
            <a:miter lim="800000"/>
            <a:headEnd/>
            <a:tailEnd/>
          </a:ln>
        </p:spPr>
      </p:pic>
    </p:spTree>
    <p:extLst>
      <p:ext uri="{BB962C8B-B14F-4D97-AF65-F5344CB8AC3E}">
        <p14:creationId xmlns:p14="http://schemas.microsoft.com/office/powerpoint/2010/main" val="331070980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3"/>
          <p:cNvSpPr txBox="1">
            <a:spLocks noChangeArrowheads="1"/>
          </p:cNvSpPr>
          <p:nvPr/>
        </p:nvSpPr>
        <p:spPr bwMode="auto">
          <a:xfrm>
            <a:off x="2743200" y="381000"/>
            <a:ext cx="4800600" cy="914400"/>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5400" i="1" dirty="0">
                <a:solidFill>
                  <a:srgbClr val="FFFFFF"/>
                </a:solidFill>
                <a:latin typeface="Staccato222 BT" pitchFamily="66" charset="0"/>
              </a:rPr>
              <a:t>More books!</a:t>
            </a:r>
          </a:p>
        </p:txBody>
      </p:sp>
      <p:sp>
        <p:nvSpPr>
          <p:cNvPr id="1029" name="Text Box 4"/>
          <p:cNvSpPr txBox="1">
            <a:spLocks noChangeArrowheads="1"/>
          </p:cNvSpPr>
          <p:nvPr/>
        </p:nvSpPr>
        <p:spPr bwMode="auto">
          <a:xfrm>
            <a:off x="152400" y="1905000"/>
            <a:ext cx="3962400" cy="3660105"/>
          </a:xfrm>
          <a:prstGeom prst="rect">
            <a:avLst/>
          </a:prstGeom>
          <a:noFill/>
          <a:ln w="12700">
            <a:noFill/>
            <a:miter lim="800000"/>
            <a:headEnd type="none" w="sm" len="sm"/>
            <a:tailEnd type="none" w="sm" len="sm"/>
          </a:ln>
        </p:spPr>
        <p:txBody>
          <a:bodyPr wrap="square">
            <a:spAutoFit/>
          </a:bodyPr>
          <a:lstStyle/>
          <a:p>
            <a:pPr eaLnBrk="0" hangingPunct="0">
              <a:spcBef>
                <a:spcPct val="50000"/>
              </a:spcBef>
              <a:buClr>
                <a:schemeClr val="accent1">
                  <a:lumMod val="75000"/>
                </a:schemeClr>
              </a:buClr>
              <a:buFontTx/>
              <a:buChar char="•"/>
            </a:pPr>
            <a:r>
              <a:rPr lang="en-US" sz="1400" dirty="0">
                <a:latin typeface="Benguiat Bk BT" pitchFamily="18" charset="0"/>
              </a:rPr>
              <a:t> The Cowboy &amp; The Cross: The Bill Watts Story</a:t>
            </a:r>
          </a:p>
          <a:p>
            <a:pPr eaLnBrk="0" hangingPunct="0">
              <a:lnSpc>
                <a:spcPct val="50000"/>
              </a:lnSpc>
              <a:spcBef>
                <a:spcPts val="600"/>
              </a:spcBef>
            </a:pPr>
            <a:r>
              <a:rPr lang="en-US" sz="1200" dirty="0">
                <a:latin typeface="Benguiat Bk BT" pitchFamily="18" charset="0"/>
              </a:rPr>
              <a:t>“Cowboy” Bill Watts, 2006</a:t>
            </a:r>
          </a:p>
          <a:p>
            <a:pPr eaLnBrk="0" hangingPunct="0">
              <a:lnSpc>
                <a:spcPct val="80000"/>
              </a:lnSpc>
              <a:spcBef>
                <a:spcPct val="50000"/>
              </a:spcBef>
              <a:buClr>
                <a:schemeClr val="accent1">
                  <a:lumMod val="75000"/>
                </a:schemeClr>
              </a:buClr>
              <a:buFontTx/>
              <a:buChar char="•"/>
            </a:pPr>
            <a:r>
              <a:rPr lang="en-US" sz="1400" dirty="0">
                <a:latin typeface="Benguiat Bk BT" pitchFamily="18" charset="0"/>
              </a:rPr>
              <a:t> Terry Funk: More Than Just Hardcore</a:t>
            </a:r>
          </a:p>
          <a:p>
            <a:pPr eaLnBrk="0" hangingPunct="0">
              <a:lnSpc>
                <a:spcPct val="50000"/>
              </a:lnSpc>
              <a:spcBef>
                <a:spcPts val="600"/>
              </a:spcBef>
            </a:pPr>
            <a:r>
              <a:rPr lang="en-US" sz="1200" dirty="0">
                <a:latin typeface="Benguiat Bk BT" pitchFamily="18" charset="0"/>
              </a:rPr>
              <a:t>Terry Funk, 2006</a:t>
            </a:r>
          </a:p>
          <a:p>
            <a:pPr eaLnBrk="0" hangingPunct="0">
              <a:spcBef>
                <a:spcPct val="50000"/>
              </a:spcBef>
              <a:buClr>
                <a:schemeClr val="accent1">
                  <a:lumMod val="75000"/>
                </a:schemeClr>
              </a:buClr>
              <a:buFontTx/>
              <a:buChar char="•"/>
            </a:pPr>
            <a:r>
              <a:rPr lang="en-US" sz="1400" dirty="0">
                <a:latin typeface="Benguiat Bk BT" pitchFamily="18" charset="0"/>
              </a:rPr>
              <a:t> Sex, Drugs and Wrestling: The Trust, The Lies &amp; The Extremes    </a:t>
            </a:r>
          </a:p>
          <a:p>
            <a:pPr eaLnBrk="0" hangingPunct="0">
              <a:lnSpc>
                <a:spcPct val="50000"/>
              </a:lnSpc>
              <a:spcBef>
                <a:spcPts val="600"/>
              </a:spcBef>
            </a:pPr>
            <a:r>
              <a:rPr lang="en-US" sz="1200" dirty="0">
                <a:latin typeface="Benguiat Bk BT" pitchFamily="18" charset="0"/>
              </a:rPr>
              <a:t> Tod Gordon, 2006</a:t>
            </a:r>
          </a:p>
          <a:p>
            <a:pPr eaLnBrk="0" hangingPunct="0">
              <a:lnSpc>
                <a:spcPct val="90000"/>
              </a:lnSpc>
              <a:spcBef>
                <a:spcPct val="50000"/>
              </a:spcBef>
              <a:buClr>
                <a:schemeClr val="accent1">
                  <a:lumMod val="75000"/>
                </a:schemeClr>
              </a:buClr>
              <a:buFontTx/>
              <a:buChar char="•"/>
            </a:pPr>
            <a:r>
              <a:rPr lang="en-GB" sz="1400" dirty="0">
                <a:latin typeface="Benguiat Bk BT" pitchFamily="18" charset="0"/>
              </a:rPr>
              <a:t> Hardcore History: The Extremely Unauthorized Story of the ECW</a:t>
            </a:r>
            <a:endParaRPr lang="en-US" sz="1400" dirty="0">
              <a:latin typeface="Benguiat Bk BT" pitchFamily="18" charset="0"/>
            </a:endParaRPr>
          </a:p>
          <a:p>
            <a:pPr eaLnBrk="0" hangingPunct="0">
              <a:lnSpc>
                <a:spcPct val="50000"/>
              </a:lnSpc>
              <a:spcBef>
                <a:spcPts val="600"/>
              </a:spcBef>
            </a:pPr>
            <a:r>
              <a:rPr lang="en-US" sz="1200" dirty="0">
                <a:latin typeface="Benguiat Bk BT" pitchFamily="18" charset="0"/>
              </a:rPr>
              <a:t> </a:t>
            </a:r>
            <a:r>
              <a:rPr lang="en-GB" sz="1200" dirty="0">
                <a:latin typeface="Benguiat Bk BT" pitchFamily="18" charset="0"/>
              </a:rPr>
              <a:t>Scott E. Williams</a:t>
            </a:r>
            <a:r>
              <a:rPr lang="en-US" sz="1200" dirty="0">
                <a:latin typeface="Benguiat Bk BT" pitchFamily="18" charset="0"/>
              </a:rPr>
              <a:t>, 2006</a:t>
            </a:r>
          </a:p>
          <a:p>
            <a:pPr eaLnBrk="0" hangingPunct="0">
              <a:lnSpc>
                <a:spcPct val="90000"/>
              </a:lnSpc>
              <a:spcBef>
                <a:spcPts val="840"/>
              </a:spcBef>
              <a:buClr>
                <a:schemeClr val="accent1">
                  <a:lumMod val="75000"/>
                </a:schemeClr>
              </a:buClr>
              <a:buFontTx/>
              <a:buChar char="•"/>
            </a:pPr>
            <a:r>
              <a:rPr lang="en-US" sz="1400" dirty="0">
                <a:latin typeface="Benguiat Bk BT" pitchFamily="18" charset="0"/>
              </a:rPr>
              <a:t> “Woo…Mercy Daddy!” Welcome to My World - The Jimmy Valiant Story </a:t>
            </a:r>
          </a:p>
          <a:p>
            <a:pPr eaLnBrk="0" hangingPunct="0">
              <a:lnSpc>
                <a:spcPct val="50000"/>
              </a:lnSpc>
              <a:spcBef>
                <a:spcPts val="600"/>
              </a:spcBef>
            </a:pPr>
            <a:r>
              <a:rPr lang="en-US" sz="1200" dirty="0">
                <a:latin typeface="Benguiat Bk BT" pitchFamily="18" charset="0"/>
              </a:rPr>
              <a:t>Boogie Woogie Man Jimmy Valiant, 2006</a:t>
            </a: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Wrestling’s Made Men</a:t>
            </a:r>
          </a:p>
          <a:p>
            <a:pPr eaLnBrk="0" hangingPunct="0">
              <a:lnSpc>
                <a:spcPct val="50000"/>
              </a:lnSpc>
              <a:spcBef>
                <a:spcPts val="600"/>
              </a:spcBef>
            </a:pPr>
            <a:r>
              <a:rPr lang="en-US" sz="1200" dirty="0">
                <a:latin typeface="Benguiat Bk BT" pitchFamily="18" charset="0"/>
              </a:rPr>
              <a:t>Scott Keith, 2006</a:t>
            </a:r>
          </a:p>
        </p:txBody>
      </p:sp>
      <p:sp>
        <p:nvSpPr>
          <p:cNvPr id="1030" name="Text Box 6"/>
          <p:cNvSpPr txBox="1">
            <a:spLocks noChangeArrowheads="1"/>
          </p:cNvSpPr>
          <p:nvPr/>
        </p:nvSpPr>
        <p:spPr bwMode="auto">
          <a:xfrm>
            <a:off x="4114800" y="1874804"/>
            <a:ext cx="4800600" cy="3565591"/>
          </a:xfrm>
          <a:prstGeom prst="rect">
            <a:avLst/>
          </a:prstGeom>
          <a:noFill/>
          <a:ln w="12700">
            <a:noFill/>
            <a:miter lim="800000"/>
            <a:headEnd type="none" w="sm" len="sm"/>
            <a:tailEnd type="none" w="sm" len="sm"/>
          </a:ln>
        </p:spPr>
        <p:txBody>
          <a:bodyPr wrap="square">
            <a:spAutoFit/>
          </a:bodyPr>
          <a:lstStyle/>
          <a:p>
            <a:pPr eaLnBrk="0" hangingPunct="0">
              <a:lnSpc>
                <a:spcPct val="0"/>
              </a:lnSpc>
              <a:spcBef>
                <a:spcPct val="50000"/>
              </a:spcBef>
            </a:pPr>
            <a:endParaRPr lang="en-US" sz="1900" dirty="0">
              <a:latin typeface="Benguiat Bk BT" pitchFamily="18" charset="0"/>
            </a:endParaRPr>
          </a:p>
          <a:p>
            <a:pPr eaLnBrk="0" hangingPunct="0">
              <a:spcBef>
                <a:spcPct val="50000"/>
              </a:spcBef>
              <a:buClr>
                <a:schemeClr val="accent1">
                  <a:lumMod val="75000"/>
                </a:schemeClr>
              </a:buClr>
              <a:buFontTx/>
              <a:buChar char="•"/>
            </a:pPr>
            <a:r>
              <a:rPr lang="en-US" sz="1400" dirty="0">
                <a:latin typeface="Benguiat Bk BT" pitchFamily="18" charset="0"/>
              </a:rPr>
              <a:t> Bang Your Head: The Real Story of The Missing Link </a:t>
            </a:r>
          </a:p>
          <a:p>
            <a:pPr eaLnBrk="0" hangingPunct="0">
              <a:lnSpc>
                <a:spcPct val="50000"/>
              </a:lnSpc>
              <a:spcBef>
                <a:spcPts val="600"/>
              </a:spcBef>
            </a:pPr>
            <a:r>
              <a:rPr lang="en-US" sz="1200" dirty="0">
                <a:latin typeface="Benguiat Bk BT" pitchFamily="18" charset="0"/>
              </a:rPr>
              <a:t>Dewey Robertson, 2006 </a:t>
            </a: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The Mouth of the South: The Jimmy Hart Story</a:t>
            </a:r>
          </a:p>
          <a:p>
            <a:pPr eaLnBrk="0" hangingPunct="0">
              <a:lnSpc>
                <a:spcPct val="50000"/>
              </a:lnSpc>
              <a:spcBef>
                <a:spcPts val="600"/>
              </a:spcBef>
            </a:pPr>
            <a:r>
              <a:rPr lang="en-US" sz="1200" dirty="0">
                <a:latin typeface="Benguiat Bk BT" pitchFamily="18" charset="0"/>
              </a:rPr>
              <a:t>Jimmy Hart, 2006</a:t>
            </a:r>
            <a:endParaRPr lang="en-US" sz="1000" dirty="0">
              <a:latin typeface="Benguiat Bk BT" pitchFamily="18" charset="0"/>
            </a:endParaRPr>
          </a:p>
          <a:p>
            <a:pPr eaLnBrk="0" hangingPunct="0">
              <a:lnSpc>
                <a:spcPct val="90000"/>
              </a:lnSpc>
              <a:spcBef>
                <a:spcPts val="600"/>
              </a:spcBef>
              <a:buClr>
                <a:schemeClr val="accent1">
                  <a:lumMod val="75000"/>
                </a:schemeClr>
              </a:buClr>
              <a:buFontTx/>
              <a:buChar char="•"/>
            </a:pPr>
            <a:r>
              <a:rPr lang="en-US" sz="1400" dirty="0">
                <a:latin typeface="Benguiat Bk BT" pitchFamily="18" charset="0"/>
              </a:rPr>
              <a:t> Assassin: The Man Behind The Mask</a:t>
            </a:r>
          </a:p>
          <a:p>
            <a:pPr eaLnBrk="0" hangingPunct="0">
              <a:lnSpc>
                <a:spcPct val="50000"/>
              </a:lnSpc>
              <a:spcBef>
                <a:spcPts val="600"/>
              </a:spcBef>
            </a:pPr>
            <a:r>
              <a:rPr lang="en-US" sz="1200" dirty="0">
                <a:latin typeface="Benguiat Bk BT" pitchFamily="18" charset="0"/>
              </a:rPr>
              <a:t>Joe Hamilton, 2006 </a:t>
            </a:r>
          </a:p>
          <a:p>
            <a:pPr eaLnBrk="0" hangingPunct="0">
              <a:spcBef>
                <a:spcPct val="50000"/>
              </a:spcBef>
              <a:buClr>
                <a:schemeClr val="accent1">
                  <a:lumMod val="75000"/>
                </a:schemeClr>
              </a:buClr>
              <a:buFontTx/>
              <a:buChar char="•"/>
            </a:pPr>
            <a:r>
              <a:rPr lang="en-US" sz="1400" dirty="0">
                <a:latin typeface="Benguiat Bk BT" pitchFamily="18" charset="0"/>
              </a:rPr>
              <a:t> World Wrestling Insanity: The Decline &amp; Fall of a Family Empire</a:t>
            </a:r>
          </a:p>
          <a:p>
            <a:pPr eaLnBrk="0" hangingPunct="0">
              <a:lnSpc>
                <a:spcPct val="50000"/>
              </a:lnSpc>
              <a:spcBef>
                <a:spcPts val="600"/>
              </a:spcBef>
            </a:pPr>
            <a:r>
              <a:rPr lang="en-US" sz="1200" dirty="0">
                <a:latin typeface="Benguiat Bk BT" pitchFamily="18" charset="0"/>
              </a:rPr>
              <a:t> James Guttman, 2006 </a:t>
            </a:r>
          </a:p>
          <a:p>
            <a:pPr eaLnBrk="0" hangingPunct="0">
              <a:lnSpc>
                <a:spcPct val="90000"/>
              </a:lnSpc>
              <a:spcBef>
                <a:spcPts val="600"/>
              </a:spcBef>
              <a:buClr>
                <a:schemeClr val="accent1">
                  <a:lumMod val="75000"/>
                </a:schemeClr>
              </a:buClr>
              <a:buFontTx/>
              <a:buChar char="•"/>
            </a:pPr>
            <a:r>
              <a:rPr lang="en-US" sz="1400" dirty="0">
                <a:latin typeface="Benguiat Bk BT" pitchFamily="18" charset="0"/>
              </a:rPr>
              <a:t> A Lion’s Tale: Around The World In Spandex</a:t>
            </a:r>
          </a:p>
          <a:p>
            <a:pPr eaLnBrk="0" hangingPunct="0">
              <a:lnSpc>
                <a:spcPct val="50000"/>
              </a:lnSpc>
              <a:spcBef>
                <a:spcPct val="40000"/>
              </a:spcBef>
            </a:pPr>
            <a:r>
              <a:rPr lang="en-US" sz="1200" dirty="0">
                <a:latin typeface="Benguiat Bk BT" pitchFamily="18" charset="0"/>
              </a:rPr>
              <a:t>Chris Jericho, 2007</a:t>
            </a:r>
            <a:endParaRPr lang="en-US" sz="1400" dirty="0">
              <a:latin typeface="Benguiat Bk BT" pitchFamily="18" charset="0"/>
            </a:endParaRPr>
          </a:p>
          <a:p>
            <a:pPr eaLnBrk="0" hangingPunct="0">
              <a:spcBef>
                <a:spcPts val="425"/>
              </a:spcBef>
              <a:buClr>
                <a:schemeClr val="accent1">
                  <a:lumMod val="75000"/>
                </a:schemeClr>
              </a:buClr>
              <a:buFontTx/>
              <a:buChar char="•"/>
            </a:pPr>
            <a:r>
              <a:rPr lang="en-US" sz="1400" dirty="0">
                <a:latin typeface="Benguiat Bk BT" pitchFamily="18" charset="0"/>
              </a:rPr>
              <a:t> Brody: The Triumph and Tragedy of Wrestling's Rebel</a:t>
            </a:r>
          </a:p>
          <a:p>
            <a:pPr eaLnBrk="0" hangingPunct="0">
              <a:lnSpc>
                <a:spcPct val="50000"/>
              </a:lnSpc>
              <a:spcBef>
                <a:spcPts val="600"/>
              </a:spcBef>
            </a:pPr>
            <a:r>
              <a:rPr lang="en-US" sz="1200" dirty="0">
                <a:latin typeface="Benguiat Bk BT" pitchFamily="18" charset="0"/>
              </a:rPr>
              <a:t>Larry Matysik, 2007</a:t>
            </a:r>
          </a:p>
          <a:p>
            <a:pPr eaLnBrk="0" hangingPunct="0">
              <a:lnSpc>
                <a:spcPct val="90000"/>
              </a:lnSpc>
              <a:spcBef>
                <a:spcPct val="50000"/>
              </a:spcBef>
              <a:buClr>
                <a:schemeClr val="accent1">
                  <a:lumMod val="75000"/>
                </a:schemeClr>
              </a:buClr>
              <a:buFontTx/>
              <a:buChar char="•"/>
            </a:pPr>
            <a:r>
              <a:rPr lang="en-GB" sz="1400" dirty="0">
                <a:latin typeface="Benguiat Bk BT" pitchFamily="18" charset="0"/>
              </a:rPr>
              <a:t> </a:t>
            </a:r>
            <a:r>
              <a:rPr lang="en-US" sz="1400" dirty="0">
                <a:latin typeface="Benguiat Bk BT" pitchFamily="18" charset="0"/>
              </a:rPr>
              <a:t>Play-By-Play: Tales from a Sportscasting Insider</a:t>
            </a:r>
          </a:p>
          <a:p>
            <a:pPr eaLnBrk="0" hangingPunct="0">
              <a:lnSpc>
                <a:spcPct val="50000"/>
              </a:lnSpc>
              <a:spcBef>
                <a:spcPts val="600"/>
              </a:spcBef>
            </a:pPr>
            <a:r>
              <a:rPr lang="en-US" sz="1200" dirty="0">
                <a:latin typeface="Benguiat Bk BT" pitchFamily="18" charset="0"/>
              </a:rPr>
              <a:t> Bill Mercer, 2007 </a:t>
            </a:r>
          </a:p>
        </p:txBody>
      </p:sp>
      <p:sp>
        <p:nvSpPr>
          <p:cNvPr id="1031" name="Text Box 8"/>
          <p:cNvSpPr txBox="1">
            <a:spLocks noChangeArrowheads="1"/>
          </p:cNvSpPr>
          <p:nvPr/>
        </p:nvSpPr>
        <p:spPr bwMode="auto">
          <a:xfrm>
            <a:off x="1981200" y="6019800"/>
            <a:ext cx="4648200" cy="523220"/>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defRPr/>
            </a:pPr>
            <a:r>
              <a:rPr lang="en-US" sz="2800" dirty="0">
                <a:solidFill>
                  <a:schemeClr val="accent1">
                    <a:lumMod val="75000"/>
                  </a:schemeClr>
                </a:solidFill>
                <a:latin typeface="Staccato222 BT" pitchFamily="66" charset="0"/>
                <a:cs typeface="+mn-cs"/>
              </a:rPr>
              <a:t>Great reads at great prices!</a:t>
            </a:r>
          </a:p>
        </p:txBody>
      </p:sp>
      <p:sp>
        <p:nvSpPr>
          <p:cNvPr id="1032" name="TextBox 7"/>
          <p:cNvSpPr txBox="1">
            <a:spLocks noChangeArrowheads="1"/>
          </p:cNvSpPr>
          <p:nvPr/>
        </p:nvSpPr>
        <p:spPr bwMode="auto">
          <a:xfrm>
            <a:off x="8639175" y="6543020"/>
            <a:ext cx="400050" cy="307975"/>
          </a:xfrm>
          <a:prstGeom prst="rect">
            <a:avLst/>
          </a:prstGeom>
          <a:noFill/>
          <a:ln w="9525">
            <a:noFill/>
            <a:miter lim="800000"/>
            <a:headEnd/>
            <a:tailEnd/>
          </a:ln>
        </p:spPr>
        <p:txBody>
          <a:bodyPr wrap="none">
            <a:spAutoFit/>
          </a:bodyPr>
          <a:lstStyle/>
          <a:p>
            <a:pPr eaLnBrk="0" hangingPunct="0"/>
            <a:fld id="{E088F16C-B42A-412B-93A1-07AE8E28B7EE}" type="slidenum">
              <a:rPr lang="en-US" sz="1400">
                <a:latin typeface="Benguiat Bk BT" pitchFamily="18" charset="0"/>
              </a:rPr>
              <a:pPr eaLnBrk="0" hangingPunct="0"/>
              <a:t>156</a:t>
            </a:fld>
            <a:endParaRPr lang="en-US" sz="1400" dirty="0">
              <a:latin typeface="Benguiat Bk BT" pitchFamily="18" charset="0"/>
            </a:endParaRPr>
          </a:p>
        </p:txBody>
      </p:sp>
      <p:pic>
        <p:nvPicPr>
          <p:cNvPr id="9" name="Picture 12" descr="Openbook"/>
          <p:cNvPicPr>
            <a:picLocks noChangeAspect="1" noChangeArrowheads="1"/>
          </p:cNvPicPr>
          <p:nvPr/>
        </p:nvPicPr>
        <p:blipFill>
          <a:blip r:embed="rId3" cstate="print"/>
          <a:srcRect/>
          <a:stretch>
            <a:fillRect/>
          </a:stretch>
        </p:blipFill>
        <p:spPr bwMode="auto">
          <a:xfrm>
            <a:off x="381000" y="152400"/>
            <a:ext cx="1371600" cy="1371600"/>
          </a:xfrm>
          <a:prstGeom prst="rect">
            <a:avLst/>
          </a:prstGeom>
          <a:solidFill>
            <a:schemeClr val="tx1"/>
          </a:solidFill>
          <a:ln w="9525">
            <a:noFill/>
            <a:miter lim="800000"/>
            <a:headEnd/>
            <a:tailEnd/>
          </a:ln>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2819400" y="457200"/>
            <a:ext cx="5181600" cy="914400"/>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5400" i="1" dirty="0">
                <a:solidFill>
                  <a:srgbClr val="FFFFFF"/>
                </a:solidFill>
                <a:latin typeface="Staccato222 BT" pitchFamily="66" charset="0"/>
              </a:rPr>
              <a:t>Even More Books!</a:t>
            </a:r>
          </a:p>
        </p:txBody>
      </p:sp>
      <p:sp>
        <p:nvSpPr>
          <p:cNvPr id="72707" name="Text Box 4"/>
          <p:cNvSpPr txBox="1">
            <a:spLocks noChangeArrowheads="1"/>
          </p:cNvSpPr>
          <p:nvPr/>
        </p:nvSpPr>
        <p:spPr bwMode="auto">
          <a:xfrm>
            <a:off x="228600" y="1905000"/>
            <a:ext cx="3886200" cy="3677545"/>
          </a:xfrm>
          <a:prstGeom prst="rect">
            <a:avLst/>
          </a:prstGeom>
          <a:noFill/>
          <a:ln w="12700">
            <a:noFill/>
            <a:miter lim="800000"/>
            <a:headEnd type="none" w="sm" len="sm"/>
            <a:tailEnd type="none" w="sm" len="sm"/>
          </a:ln>
        </p:spPr>
        <p:txBody>
          <a:bodyPr wrap="square">
            <a:spAutoFit/>
          </a:bodyPr>
          <a:lstStyle/>
          <a:p>
            <a:pPr eaLnBrk="0" hangingPunct="0">
              <a:spcBef>
                <a:spcPct val="40000"/>
              </a:spcBef>
              <a:buClr>
                <a:schemeClr val="accent1">
                  <a:lumMod val="75000"/>
                </a:schemeClr>
              </a:buClr>
              <a:buFontTx/>
              <a:buChar char="•"/>
            </a:pPr>
            <a:r>
              <a:rPr lang="en-US" sz="1400" dirty="0">
                <a:latin typeface="Benguiat Bk BT" pitchFamily="18" charset="0"/>
              </a:rPr>
              <a:t> Pain and Passion: The History of Stampede Wrestling</a:t>
            </a:r>
          </a:p>
          <a:p>
            <a:pPr eaLnBrk="0" hangingPunct="0"/>
            <a:r>
              <a:rPr lang="en-US" sz="1200" dirty="0">
                <a:latin typeface="Benguiat Bk BT" pitchFamily="18" charset="0"/>
              </a:rPr>
              <a:t>Heath McCoy, 2007</a:t>
            </a:r>
            <a:endParaRPr lang="en-US" sz="1100" dirty="0">
              <a:latin typeface="Benguiat Bk BT" pitchFamily="18" charset="0"/>
            </a:endParaRPr>
          </a:p>
          <a:p>
            <a:pPr eaLnBrk="0" hangingPunct="0">
              <a:spcBef>
                <a:spcPct val="40000"/>
              </a:spcBef>
              <a:buClr>
                <a:schemeClr val="accent1">
                  <a:lumMod val="75000"/>
                </a:schemeClr>
              </a:buClr>
              <a:buFontTx/>
              <a:buChar char="•"/>
            </a:pPr>
            <a:r>
              <a:rPr lang="en-GB" sz="1400" dirty="0">
                <a:latin typeface="Benguiat Bk BT" pitchFamily="18" charset="0"/>
              </a:rPr>
              <a:t> Steve Williams: How Dr. Death Became Dr. Life</a:t>
            </a:r>
            <a:endParaRPr lang="en-US" sz="1400" dirty="0">
              <a:latin typeface="Benguiat Bk BT" pitchFamily="18" charset="0"/>
            </a:endParaRPr>
          </a:p>
          <a:p>
            <a:pPr eaLnBrk="0" hangingPunct="0">
              <a:lnSpc>
                <a:spcPct val="40000"/>
              </a:lnSpc>
              <a:spcBef>
                <a:spcPct val="50000"/>
              </a:spcBef>
            </a:pPr>
            <a:r>
              <a:rPr lang="en-US" sz="1200" dirty="0">
                <a:latin typeface="Benguiat Bk BT" pitchFamily="18" charset="0"/>
              </a:rPr>
              <a:t>Steve Williams, 2007 </a:t>
            </a:r>
          </a:p>
          <a:p>
            <a:pPr eaLnBrk="0" hangingPunct="0">
              <a:spcBef>
                <a:spcPct val="50000"/>
              </a:spcBef>
              <a:buClr>
                <a:schemeClr val="accent1">
                  <a:lumMod val="75000"/>
                </a:schemeClr>
              </a:buClr>
              <a:buFontTx/>
              <a:buChar char="•"/>
            </a:pPr>
            <a:r>
              <a:rPr lang="en-GB" sz="1400" dirty="0">
                <a:latin typeface="Benguiat Bk BT" pitchFamily="18" charset="0"/>
              </a:rPr>
              <a:t> </a:t>
            </a:r>
            <a:r>
              <a:rPr lang="en-US" sz="1400" dirty="0">
                <a:latin typeface="Benguiat Bk BT" pitchFamily="18" charset="0"/>
              </a:rPr>
              <a:t>The </a:t>
            </a:r>
            <a:r>
              <a:rPr lang="en-GB" sz="1400" dirty="0">
                <a:latin typeface="Benguiat Bk BT" pitchFamily="18" charset="0"/>
              </a:rPr>
              <a:t>Wrestling</a:t>
            </a:r>
            <a:endParaRPr lang="en-US" sz="1400" dirty="0">
              <a:latin typeface="Benguiat Bk BT" pitchFamily="18" charset="0"/>
            </a:endParaRPr>
          </a:p>
          <a:p>
            <a:pPr eaLnBrk="0" hangingPunct="0">
              <a:lnSpc>
                <a:spcPct val="50000"/>
              </a:lnSpc>
              <a:spcBef>
                <a:spcPts val="600"/>
              </a:spcBef>
            </a:pPr>
            <a:r>
              <a:rPr lang="en-US" sz="1200" dirty="0">
                <a:latin typeface="Benguiat Bk BT" pitchFamily="18" charset="0"/>
              </a:rPr>
              <a:t>Simon Garfield, 2007</a:t>
            </a:r>
          </a:p>
          <a:p>
            <a:pPr eaLnBrk="0" hangingPunct="0">
              <a:spcBef>
                <a:spcPct val="50000"/>
              </a:spcBef>
              <a:buClr>
                <a:schemeClr val="accent1">
                  <a:lumMod val="75000"/>
                </a:schemeClr>
              </a:buClr>
              <a:buFontTx/>
              <a:buChar char="•"/>
            </a:pPr>
            <a:r>
              <a:rPr lang="en-GB" sz="1400" dirty="0">
                <a:latin typeface="Benguiat Bk BT" pitchFamily="18" charset="0"/>
              </a:rPr>
              <a:t> Wrestling Babylon: Piledriving Tales of Drugs, Sex, Death, and Scandal</a:t>
            </a:r>
            <a:endParaRPr lang="en-US" sz="1400" dirty="0">
              <a:latin typeface="Benguiat Bk BT" pitchFamily="18" charset="0"/>
            </a:endParaRPr>
          </a:p>
          <a:p>
            <a:pPr eaLnBrk="0" hangingPunct="0">
              <a:lnSpc>
                <a:spcPct val="50000"/>
              </a:lnSpc>
              <a:spcBef>
                <a:spcPts val="600"/>
              </a:spcBef>
            </a:pPr>
            <a:r>
              <a:rPr lang="en-US" sz="1200" dirty="0">
                <a:latin typeface="Benguiat Bk BT" pitchFamily="18" charset="0"/>
              </a:rPr>
              <a:t>Irv Muchnick, 2007</a:t>
            </a:r>
          </a:p>
          <a:p>
            <a:pPr eaLnBrk="0" hangingPunct="0">
              <a:lnSpc>
                <a:spcPct val="90000"/>
              </a:lnSpc>
              <a:spcBef>
                <a:spcPct val="50000"/>
              </a:spcBef>
              <a:buClr>
                <a:schemeClr val="accent1">
                  <a:lumMod val="75000"/>
                </a:schemeClr>
              </a:buClr>
              <a:buFontTx/>
              <a:buChar char="•"/>
            </a:pPr>
            <a:r>
              <a:rPr lang="en-GB" sz="1400" dirty="0">
                <a:latin typeface="Benguiat Bk BT" pitchFamily="18" charset="0"/>
              </a:rPr>
              <a:t> Tito Santana's Tales from the WWF</a:t>
            </a:r>
            <a:endParaRPr lang="en-US" sz="1400" dirty="0">
              <a:latin typeface="Benguiat Bk BT" pitchFamily="18" charset="0"/>
            </a:endParaRPr>
          </a:p>
          <a:p>
            <a:pPr eaLnBrk="0" hangingPunct="0">
              <a:lnSpc>
                <a:spcPct val="50000"/>
              </a:lnSpc>
              <a:spcBef>
                <a:spcPts val="600"/>
              </a:spcBef>
              <a:spcAft>
                <a:spcPts val="0"/>
              </a:spcAft>
            </a:pPr>
            <a:r>
              <a:rPr lang="en-US" sz="1200" dirty="0">
                <a:latin typeface="Benguiat Bk BT" pitchFamily="18" charset="0"/>
              </a:rPr>
              <a:t>Tito Santana, 2008</a:t>
            </a:r>
          </a:p>
          <a:p>
            <a:pPr eaLnBrk="0" hangingPunct="0">
              <a:lnSpc>
                <a:spcPct val="80000"/>
              </a:lnSpc>
              <a:spcBef>
                <a:spcPct val="40000"/>
              </a:spcBef>
              <a:buClr>
                <a:schemeClr val="accent1">
                  <a:lumMod val="75000"/>
                </a:schemeClr>
              </a:buClr>
              <a:buFontTx/>
              <a:buChar char="•"/>
            </a:pPr>
            <a:r>
              <a:rPr lang="en-GB" sz="1400" dirty="0">
                <a:latin typeface="Benguiat Bk BT" pitchFamily="18" charset="0"/>
              </a:rPr>
              <a:t> Hitman: My Real Life in the Cartoon World of Wrestling</a:t>
            </a:r>
            <a:endParaRPr lang="en-US" sz="1400" dirty="0">
              <a:latin typeface="Benguiat Bk BT" pitchFamily="18" charset="0"/>
            </a:endParaRPr>
          </a:p>
          <a:p>
            <a:pPr eaLnBrk="0" hangingPunct="0">
              <a:lnSpc>
                <a:spcPct val="50000"/>
              </a:lnSpc>
              <a:spcBef>
                <a:spcPts val="600"/>
              </a:spcBef>
            </a:pPr>
            <a:r>
              <a:rPr lang="en-US" sz="1200" dirty="0">
                <a:latin typeface="Benguiat Bk BT" pitchFamily="18" charset="0"/>
              </a:rPr>
              <a:t>Bret Hart, 2008 </a:t>
            </a:r>
          </a:p>
        </p:txBody>
      </p:sp>
      <p:sp>
        <p:nvSpPr>
          <p:cNvPr id="72708" name="Text Box 6"/>
          <p:cNvSpPr txBox="1">
            <a:spLocks noChangeArrowheads="1"/>
          </p:cNvSpPr>
          <p:nvPr/>
        </p:nvSpPr>
        <p:spPr bwMode="auto">
          <a:xfrm>
            <a:off x="4191000" y="1722129"/>
            <a:ext cx="4648200" cy="3860416"/>
          </a:xfrm>
          <a:prstGeom prst="rect">
            <a:avLst/>
          </a:prstGeom>
          <a:noFill/>
          <a:ln w="12700">
            <a:noFill/>
            <a:miter lim="800000"/>
            <a:headEnd type="none" w="sm" len="sm"/>
            <a:tailEnd type="none" w="sm" len="sm"/>
          </a:ln>
        </p:spPr>
        <p:txBody>
          <a:bodyPr wrap="square">
            <a:spAutoFit/>
          </a:bodyPr>
          <a:lstStyle/>
          <a:p>
            <a:pPr eaLnBrk="0" hangingPunct="0">
              <a:lnSpc>
                <a:spcPct val="0"/>
              </a:lnSpc>
              <a:spcBef>
                <a:spcPct val="50000"/>
              </a:spcBef>
            </a:pPr>
            <a:endParaRPr lang="en-US" sz="1900" dirty="0">
              <a:latin typeface="Benguiat Bk BT" pitchFamily="18" charset="0"/>
            </a:endParaRPr>
          </a:p>
          <a:p>
            <a:pPr eaLnBrk="0" hangingPunct="0">
              <a:lnSpc>
                <a:spcPct val="90000"/>
              </a:lnSpc>
              <a:spcBef>
                <a:spcPts val="840"/>
              </a:spcBef>
              <a:spcAft>
                <a:spcPts val="0"/>
              </a:spcAft>
              <a:buClr>
                <a:schemeClr val="accent1">
                  <a:lumMod val="75000"/>
                </a:schemeClr>
              </a:buClr>
              <a:buFont typeface="Arial" pitchFamily="34" charset="0"/>
              <a:buChar char="•"/>
            </a:pPr>
            <a:r>
              <a:rPr lang="en-US" sz="1400" dirty="0">
                <a:latin typeface="Benguiat Bk BT" pitchFamily="18" charset="0"/>
              </a:rPr>
              <a:t> </a:t>
            </a:r>
            <a:r>
              <a:rPr lang="en-GB" sz="1400" dirty="0">
                <a:latin typeface="Benguiat Bk BT" pitchFamily="18" charset="0"/>
              </a:rPr>
              <a:t>The Midnight Express &amp; Jim Cornette 25th Anniversary Scrapbook</a:t>
            </a:r>
            <a:endParaRPr lang="en-US" sz="1400" dirty="0">
              <a:latin typeface="Benguiat Bk BT" pitchFamily="18" charset="0"/>
            </a:endParaRPr>
          </a:p>
          <a:p>
            <a:pPr eaLnBrk="0" hangingPunct="0">
              <a:lnSpc>
                <a:spcPct val="50000"/>
              </a:lnSpc>
              <a:spcBef>
                <a:spcPts val="600"/>
              </a:spcBef>
              <a:spcAft>
                <a:spcPts val="0"/>
              </a:spcAft>
            </a:pPr>
            <a:r>
              <a:rPr lang="en-US" sz="1200" dirty="0">
                <a:latin typeface="Benguiat Bk BT" pitchFamily="18" charset="0"/>
              </a:rPr>
              <a:t>Jim Cornette, 2008</a:t>
            </a:r>
          </a:p>
          <a:p>
            <a:pPr eaLnBrk="0" hangingPunct="0">
              <a:spcBef>
                <a:spcPts val="600"/>
              </a:spcBef>
              <a:buClr>
                <a:schemeClr val="accent1">
                  <a:lumMod val="75000"/>
                </a:schemeClr>
              </a:buClr>
              <a:buFont typeface="Arial" pitchFamily="34" charset="0"/>
              <a:buChar char="•"/>
            </a:pPr>
            <a:r>
              <a:rPr lang="en-US" sz="1400" dirty="0">
                <a:latin typeface="Benguiat Bk BT" pitchFamily="18" charset="0"/>
              </a:rPr>
              <a:t> Wrestling Reality</a:t>
            </a:r>
          </a:p>
          <a:p>
            <a:pPr eaLnBrk="0" hangingPunct="0">
              <a:lnSpc>
                <a:spcPct val="50000"/>
              </a:lnSpc>
              <a:spcBef>
                <a:spcPts val="600"/>
              </a:spcBef>
            </a:pPr>
            <a:r>
              <a:rPr lang="en-US" sz="1200" dirty="0">
                <a:latin typeface="Benguiat Bk BT" pitchFamily="18" charset="0"/>
              </a:rPr>
              <a:t>Chris Kanyon, 2008 </a:t>
            </a:r>
          </a:p>
          <a:p>
            <a:pPr eaLnBrk="0" hangingPunct="0">
              <a:spcBef>
                <a:spcPts val="600"/>
              </a:spcBef>
              <a:buClr>
                <a:schemeClr val="accent1">
                  <a:lumMod val="75000"/>
                </a:schemeClr>
              </a:buClr>
              <a:buFont typeface="Arial" pitchFamily="34" charset="0"/>
              <a:buChar char="•"/>
            </a:pPr>
            <a:r>
              <a:rPr lang="en-US" sz="1400" dirty="0">
                <a:latin typeface="Benguiat Bk BT" pitchFamily="18" charset="0"/>
              </a:rPr>
              <a:t> Benoit: Wrestling With the Horror That Destroyed A Family and Crippled A Sport</a:t>
            </a:r>
          </a:p>
          <a:p>
            <a:pPr eaLnBrk="0" hangingPunct="0">
              <a:spcBef>
                <a:spcPts val="0"/>
              </a:spcBef>
            </a:pPr>
            <a:r>
              <a:rPr lang="en-US" sz="1200" dirty="0">
                <a:latin typeface="Benguiat Bk BT" pitchFamily="18" charset="0"/>
              </a:rPr>
              <a:t>Steven Johnson, Heath McCoy, Irving Muchnick &amp; Greg Oliver, 2008</a:t>
            </a:r>
          </a:p>
          <a:p>
            <a:pPr eaLnBrk="0" hangingPunct="0">
              <a:spcBef>
                <a:spcPts val="0"/>
              </a:spcBef>
              <a:buClr>
                <a:schemeClr val="accent1">
                  <a:lumMod val="75000"/>
                </a:schemeClr>
              </a:buClr>
              <a:buFontTx/>
              <a:buChar char="•"/>
            </a:pPr>
            <a:r>
              <a:rPr lang="en-GB" sz="1400" dirty="0">
                <a:latin typeface="Benguiat Bk BT" pitchFamily="18" charset="0"/>
              </a:rPr>
              <a:t> Gorgeous George: The Outrageous Bad-Boy Wrestler Who Created American Pop Culture </a:t>
            </a:r>
            <a:endParaRPr lang="en-US" sz="1400" dirty="0">
              <a:latin typeface="Benguiat Bk BT" pitchFamily="18" charset="0"/>
            </a:endParaRPr>
          </a:p>
          <a:p>
            <a:pPr eaLnBrk="0" hangingPunct="0">
              <a:lnSpc>
                <a:spcPct val="50000"/>
              </a:lnSpc>
              <a:spcBef>
                <a:spcPts val="600"/>
              </a:spcBef>
            </a:pPr>
            <a:r>
              <a:rPr lang="en-GB" sz="1200" dirty="0">
                <a:latin typeface="Benguiat Bk BT" pitchFamily="18" charset="0"/>
              </a:rPr>
              <a:t>John Capouya</a:t>
            </a:r>
            <a:r>
              <a:rPr lang="en-US" sz="1200" dirty="0">
                <a:latin typeface="Benguiat Bk BT" pitchFamily="18" charset="0"/>
              </a:rPr>
              <a:t>, 2008</a:t>
            </a: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Dungeon of Death</a:t>
            </a:r>
          </a:p>
          <a:p>
            <a:pPr eaLnBrk="0" hangingPunct="0">
              <a:lnSpc>
                <a:spcPct val="50000"/>
              </a:lnSpc>
              <a:spcBef>
                <a:spcPts val="600"/>
              </a:spcBef>
            </a:pPr>
            <a:r>
              <a:rPr lang="en-US" sz="1200" dirty="0">
                <a:latin typeface="Benguiat Bk BT" pitchFamily="18" charset="0"/>
              </a:rPr>
              <a:t>Scott Keith, 2008 </a:t>
            </a: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Ring of Hell: The Story of Chris Benoit &amp; The Fall of the Pro Wrestling Industry</a:t>
            </a:r>
          </a:p>
          <a:p>
            <a:pPr eaLnBrk="0" hangingPunct="0">
              <a:lnSpc>
                <a:spcPct val="50000"/>
              </a:lnSpc>
              <a:spcBef>
                <a:spcPts val="600"/>
              </a:spcBef>
            </a:pPr>
            <a:r>
              <a:rPr lang="en-US" sz="1200" dirty="0">
                <a:latin typeface="Benguiat Bk BT" pitchFamily="18" charset="0"/>
              </a:rPr>
              <a:t>Matthew Randazzo V, 2008</a:t>
            </a:r>
          </a:p>
          <a:p>
            <a:pPr eaLnBrk="0" hangingPunct="0"/>
            <a:endParaRPr lang="en-US" sz="200" dirty="0">
              <a:latin typeface="Benguiat Bk BT" pitchFamily="18" charset="0"/>
            </a:endParaRPr>
          </a:p>
        </p:txBody>
      </p:sp>
      <p:sp>
        <p:nvSpPr>
          <p:cNvPr id="72710" name="TextBox 6"/>
          <p:cNvSpPr txBox="1">
            <a:spLocks noChangeArrowheads="1"/>
          </p:cNvSpPr>
          <p:nvPr/>
        </p:nvSpPr>
        <p:spPr bwMode="auto">
          <a:xfrm>
            <a:off x="8639175" y="6550025"/>
            <a:ext cx="400050" cy="307975"/>
          </a:xfrm>
          <a:prstGeom prst="rect">
            <a:avLst/>
          </a:prstGeom>
          <a:noFill/>
          <a:ln w="9525">
            <a:noFill/>
            <a:miter lim="800000"/>
            <a:headEnd/>
            <a:tailEnd/>
          </a:ln>
        </p:spPr>
        <p:txBody>
          <a:bodyPr wrap="none">
            <a:spAutoFit/>
          </a:bodyPr>
          <a:lstStyle/>
          <a:p>
            <a:pPr eaLnBrk="0" hangingPunct="0"/>
            <a:fld id="{AD3B5F28-538E-4664-90C0-7172D590C97F}" type="slidenum">
              <a:rPr lang="en-US" sz="1400">
                <a:latin typeface="Benguiat Bk BT" pitchFamily="18" charset="0"/>
              </a:rPr>
              <a:pPr eaLnBrk="0" hangingPunct="0"/>
              <a:t>157</a:t>
            </a:fld>
            <a:endParaRPr lang="en-US" sz="1400" dirty="0">
              <a:latin typeface="Benguiat Bk BT" pitchFamily="18" charset="0"/>
            </a:endParaRPr>
          </a:p>
        </p:txBody>
      </p:sp>
      <p:pic>
        <p:nvPicPr>
          <p:cNvPr id="7" name="Picture 12" descr="Openbook"/>
          <p:cNvPicPr>
            <a:picLocks noChangeAspect="1" noChangeArrowheads="1"/>
          </p:cNvPicPr>
          <p:nvPr/>
        </p:nvPicPr>
        <p:blipFill>
          <a:blip r:embed="rId3" cstate="print"/>
          <a:srcRect/>
          <a:stretch>
            <a:fillRect/>
          </a:stretch>
        </p:blipFill>
        <p:spPr bwMode="auto">
          <a:xfrm>
            <a:off x="381000" y="152400"/>
            <a:ext cx="1371600" cy="1371600"/>
          </a:xfrm>
          <a:prstGeom prst="rect">
            <a:avLst/>
          </a:prstGeom>
          <a:solidFill>
            <a:schemeClr val="tx1"/>
          </a:solidFill>
          <a:ln w="9525">
            <a:noFill/>
            <a:miter lim="800000"/>
            <a:headEnd/>
            <a:tailEnd/>
          </a:ln>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2819400" y="457200"/>
            <a:ext cx="5181600" cy="914400"/>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5400" i="1" dirty="0">
                <a:solidFill>
                  <a:srgbClr val="FFFFFF"/>
                </a:solidFill>
                <a:latin typeface="Staccato222 BT" pitchFamily="66" charset="0"/>
              </a:rPr>
              <a:t>Even More Books!</a:t>
            </a:r>
          </a:p>
        </p:txBody>
      </p:sp>
      <p:sp>
        <p:nvSpPr>
          <p:cNvPr id="72707" name="Text Box 4"/>
          <p:cNvSpPr txBox="1">
            <a:spLocks noChangeArrowheads="1"/>
          </p:cNvSpPr>
          <p:nvPr/>
        </p:nvSpPr>
        <p:spPr bwMode="auto">
          <a:xfrm>
            <a:off x="228600" y="1839615"/>
            <a:ext cx="3886200" cy="3982629"/>
          </a:xfrm>
          <a:prstGeom prst="rect">
            <a:avLst/>
          </a:prstGeom>
          <a:noFill/>
          <a:ln w="12700">
            <a:noFill/>
            <a:miter lim="800000"/>
            <a:headEnd type="none" w="sm" len="sm"/>
            <a:tailEnd type="none" w="sm" len="sm"/>
          </a:ln>
        </p:spPr>
        <p:txBody>
          <a:bodyPr wrap="square">
            <a:spAutoFit/>
          </a:bodyPr>
          <a:lstStyle/>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Adventures in Larryland!: Life in Professional Wrestling </a:t>
            </a:r>
          </a:p>
          <a:p>
            <a:pPr eaLnBrk="0" hangingPunct="0">
              <a:lnSpc>
                <a:spcPct val="50000"/>
              </a:lnSpc>
              <a:spcBef>
                <a:spcPts val="600"/>
              </a:spcBef>
            </a:pPr>
            <a:r>
              <a:rPr lang="en-US" sz="1200" dirty="0">
                <a:latin typeface="Benguiat Bk BT" pitchFamily="18" charset="0"/>
              </a:rPr>
              <a:t>Larry Zbyszko, 2008</a:t>
            </a:r>
          </a:p>
          <a:p>
            <a:pPr eaLnBrk="0" hangingPunct="0">
              <a:spcBef>
                <a:spcPct val="20000"/>
              </a:spcBef>
              <a:buClr>
                <a:schemeClr val="accent1">
                  <a:lumMod val="75000"/>
                </a:schemeClr>
              </a:buClr>
              <a:buFontTx/>
              <a:buChar char="•"/>
            </a:pPr>
            <a:r>
              <a:rPr lang="en-GB" sz="1400" dirty="0">
                <a:latin typeface="Benguiat Bk BT" pitchFamily="18" charset="0"/>
              </a:rPr>
              <a:t> The World According To Dutch</a:t>
            </a:r>
          </a:p>
          <a:p>
            <a:pPr eaLnBrk="0" hangingPunct="0">
              <a:spcBef>
                <a:spcPts val="0"/>
              </a:spcBef>
            </a:pPr>
            <a:r>
              <a:rPr lang="en-GB" sz="1200" dirty="0">
                <a:latin typeface="Benguiat Bk BT" pitchFamily="18" charset="0"/>
              </a:rPr>
              <a:t>Dutch Mantell, 2009</a:t>
            </a:r>
          </a:p>
          <a:p>
            <a:pPr eaLnBrk="0" hangingPunct="0">
              <a:spcBef>
                <a:spcPct val="20000"/>
              </a:spcBef>
              <a:buClr>
                <a:schemeClr val="accent1">
                  <a:lumMod val="75000"/>
                </a:schemeClr>
              </a:buClr>
              <a:buFontTx/>
              <a:buChar char="•"/>
            </a:pPr>
            <a:r>
              <a:rPr lang="en-GB" sz="1400" dirty="0">
                <a:latin typeface="Benguiat Bk BT" pitchFamily="18" charset="0"/>
              </a:rPr>
              <a:t> </a:t>
            </a:r>
            <a:r>
              <a:rPr lang="en-US" sz="1400" dirty="0">
                <a:latin typeface="Benguiat Bk BT" pitchFamily="18" charset="0"/>
              </a:rPr>
              <a:t>Journal of a Journeyman</a:t>
            </a:r>
          </a:p>
          <a:p>
            <a:pPr eaLnBrk="0" hangingPunct="0">
              <a:lnSpc>
                <a:spcPct val="50000"/>
              </a:lnSpc>
              <a:spcBef>
                <a:spcPts val="600"/>
              </a:spcBef>
            </a:pPr>
            <a:r>
              <a:rPr lang="en-US" sz="1200" dirty="0">
                <a:latin typeface="Benguiat Bk BT" pitchFamily="18" charset="0"/>
              </a:rPr>
              <a:t>Dusty Wolfe, 2009</a:t>
            </a:r>
            <a:endParaRPr lang="en-US" sz="600" dirty="0">
              <a:latin typeface="Benguiat Bk BT" pitchFamily="18" charset="0"/>
            </a:endParaRPr>
          </a:p>
          <a:p>
            <a:pPr eaLnBrk="0" hangingPunct="0">
              <a:spcBef>
                <a:spcPct val="50000"/>
              </a:spcBef>
              <a:buClr>
                <a:schemeClr val="accent1">
                  <a:lumMod val="75000"/>
                </a:schemeClr>
              </a:buClr>
              <a:buFontTx/>
              <a:buChar char="•"/>
            </a:pPr>
            <a:r>
              <a:rPr lang="en-GB" sz="1400" dirty="0">
                <a:latin typeface="Benguiat Bk BT" pitchFamily="18" charset="0"/>
              </a:rPr>
              <a:t> Ten Pounds of Gold A Close Look at the NWA World Championship Belt</a:t>
            </a:r>
          </a:p>
          <a:p>
            <a:pPr eaLnBrk="0" hangingPunct="0">
              <a:spcBef>
                <a:spcPts val="0"/>
              </a:spcBef>
            </a:pPr>
            <a:r>
              <a:rPr lang="en-GB" sz="1200" dirty="0">
                <a:latin typeface="Benguiat Bk BT" pitchFamily="18" charset="0"/>
              </a:rPr>
              <a:t>Dick Bourne with Dave Millican, 2009</a:t>
            </a:r>
          </a:p>
          <a:p>
            <a:pPr eaLnBrk="0" hangingPunct="0">
              <a:spcBef>
                <a:spcPct val="50000"/>
              </a:spcBef>
              <a:buClr>
                <a:schemeClr val="accent1">
                  <a:lumMod val="75000"/>
                </a:schemeClr>
              </a:buClr>
              <a:buFontTx/>
              <a:buChar char="•"/>
            </a:pPr>
            <a:r>
              <a:rPr lang="en-GB" sz="1400" dirty="0">
                <a:latin typeface="Benguiat Bk BT" pitchFamily="18" charset="0"/>
              </a:rPr>
              <a:t> </a:t>
            </a:r>
            <a:r>
              <a:rPr lang="en-US" sz="1400" dirty="0">
                <a:latin typeface="Benguiat Bk BT" pitchFamily="18" charset="0"/>
              </a:rPr>
              <a:t>My Life In Wrestling</a:t>
            </a:r>
          </a:p>
          <a:p>
            <a:pPr eaLnBrk="0" hangingPunct="0">
              <a:spcBef>
                <a:spcPts val="0"/>
              </a:spcBef>
            </a:pPr>
            <a:r>
              <a:rPr lang="en-US" sz="1200" dirty="0">
                <a:latin typeface="Benguiat Bk BT" pitchFamily="18" charset="0"/>
              </a:rPr>
              <a:t> Gary Hart, 2009</a:t>
            </a:r>
          </a:p>
          <a:p>
            <a:pPr eaLnBrk="0" hangingPunct="0">
              <a:spcBef>
                <a:spcPct val="50000"/>
              </a:spcBef>
              <a:buClr>
                <a:schemeClr val="accent1">
                  <a:lumMod val="75000"/>
                </a:schemeClr>
              </a:buClr>
              <a:buFontTx/>
              <a:buChar char="•"/>
            </a:pPr>
            <a:r>
              <a:rPr lang="en-US" sz="1400" dirty="0">
                <a:latin typeface="Benguiat Bk BT" pitchFamily="18" charset="0"/>
              </a:rPr>
              <a:t> </a:t>
            </a:r>
            <a:r>
              <a:rPr lang="en-GB" sz="1400" dirty="0">
                <a:latin typeface="Benguiat Bk BT" pitchFamily="18" charset="0"/>
              </a:rPr>
              <a:t>My Life Outside the Ring</a:t>
            </a:r>
            <a:endParaRPr lang="en-US" sz="1400" dirty="0">
              <a:latin typeface="Benguiat Bk BT" pitchFamily="18" charset="0"/>
            </a:endParaRPr>
          </a:p>
          <a:p>
            <a:pPr eaLnBrk="0" hangingPunct="0">
              <a:spcBef>
                <a:spcPts val="0"/>
              </a:spcBef>
            </a:pPr>
            <a:r>
              <a:rPr lang="en-US" sz="1200" dirty="0">
                <a:latin typeface="Benguiat Bk BT" pitchFamily="18" charset="0"/>
              </a:rPr>
              <a:t> Hulk Hogan, 2009</a:t>
            </a:r>
          </a:p>
          <a:p>
            <a:pPr eaLnBrk="0" hangingPunct="0">
              <a:spcBef>
                <a:spcPct val="50000"/>
              </a:spcBef>
              <a:buClr>
                <a:schemeClr val="accent1">
                  <a:lumMod val="75000"/>
                </a:schemeClr>
              </a:buClr>
              <a:buFontTx/>
              <a:buChar char="•"/>
            </a:pPr>
            <a:r>
              <a:rPr lang="en-GB" sz="1400" dirty="0">
                <a:latin typeface="Benguiat Bk BT" pitchFamily="18" charset="0"/>
              </a:rPr>
              <a:t> Glamazon Queen Kong: My Life of Glitter, Guts, and Glory</a:t>
            </a:r>
          </a:p>
          <a:p>
            <a:pPr eaLnBrk="0" hangingPunct="0">
              <a:spcBef>
                <a:spcPts val="0"/>
              </a:spcBef>
              <a:buClr>
                <a:schemeClr val="accent1">
                  <a:lumMod val="75000"/>
                </a:schemeClr>
              </a:buClr>
            </a:pPr>
            <a:r>
              <a:rPr lang="en-GB" sz="1200" dirty="0">
                <a:latin typeface="Benguiat Bk BT" pitchFamily="18" charset="0"/>
              </a:rPr>
              <a:t>Deanna Booher, 2009</a:t>
            </a:r>
          </a:p>
        </p:txBody>
      </p:sp>
      <p:sp>
        <p:nvSpPr>
          <p:cNvPr id="72708" name="Text Box 6"/>
          <p:cNvSpPr txBox="1">
            <a:spLocks noChangeArrowheads="1"/>
          </p:cNvSpPr>
          <p:nvPr/>
        </p:nvSpPr>
        <p:spPr bwMode="auto">
          <a:xfrm>
            <a:off x="4191000" y="1752600"/>
            <a:ext cx="4648200" cy="3662028"/>
          </a:xfrm>
          <a:prstGeom prst="rect">
            <a:avLst/>
          </a:prstGeom>
          <a:noFill/>
          <a:ln w="12700">
            <a:noFill/>
            <a:miter lim="800000"/>
            <a:headEnd type="none" w="sm" len="sm"/>
            <a:tailEnd type="none" w="sm" len="sm"/>
          </a:ln>
        </p:spPr>
        <p:txBody>
          <a:bodyPr wrap="square">
            <a:spAutoFit/>
          </a:bodyPr>
          <a:lstStyle/>
          <a:p>
            <a:pPr eaLnBrk="0" hangingPunct="0">
              <a:lnSpc>
                <a:spcPct val="0"/>
              </a:lnSpc>
              <a:spcBef>
                <a:spcPct val="50000"/>
              </a:spcBef>
            </a:pPr>
            <a:endParaRPr lang="en-US" sz="1900" dirty="0">
              <a:latin typeface="Benguiat Bk BT" pitchFamily="18" charset="0"/>
            </a:endParaRPr>
          </a:p>
          <a:p>
            <a:pPr eaLnBrk="0" hangingPunct="0">
              <a:spcBef>
                <a:spcPct val="50000"/>
              </a:spcBef>
              <a:buClr>
                <a:schemeClr val="accent1">
                  <a:lumMod val="75000"/>
                </a:schemeClr>
              </a:buClr>
              <a:buFontTx/>
              <a:buChar char="•"/>
            </a:pPr>
            <a:r>
              <a:rPr lang="en-US" sz="1400" dirty="0">
                <a:latin typeface="Benguiat Bk BT" pitchFamily="18" charset="0"/>
              </a:rPr>
              <a:t> </a:t>
            </a:r>
            <a:r>
              <a:rPr lang="en-GB" sz="1400" dirty="0">
                <a:latin typeface="Benguiat Bk BT" pitchFamily="18" charset="0"/>
              </a:rPr>
              <a:t>Rope Opera: How WCW Killed Vince Russo</a:t>
            </a:r>
            <a:endParaRPr lang="en-US" sz="1400" dirty="0">
              <a:latin typeface="Benguiat Bk BT" pitchFamily="18" charset="0"/>
            </a:endParaRPr>
          </a:p>
          <a:p>
            <a:pPr eaLnBrk="0" hangingPunct="0">
              <a:lnSpc>
                <a:spcPct val="50000"/>
              </a:lnSpc>
              <a:spcBef>
                <a:spcPts val="600"/>
              </a:spcBef>
            </a:pPr>
            <a:r>
              <a:rPr lang="en-US" sz="1200" dirty="0">
                <a:latin typeface="Benguiat Bk BT" pitchFamily="18" charset="0"/>
              </a:rPr>
              <a:t>Vince Russo, 2010</a:t>
            </a:r>
          </a:p>
          <a:p>
            <a:pPr eaLnBrk="0" hangingPunct="0">
              <a:lnSpc>
                <a:spcPct val="90000"/>
              </a:lnSpc>
              <a:spcBef>
                <a:spcPct val="50000"/>
              </a:spcBef>
              <a:buClr>
                <a:schemeClr val="accent1">
                  <a:lumMod val="75000"/>
                </a:schemeClr>
              </a:buClr>
              <a:buFontTx/>
              <a:buChar char="•"/>
            </a:pPr>
            <a:r>
              <a:rPr lang="en-GB" sz="1400" dirty="0">
                <a:latin typeface="Benguiat Bk BT" pitchFamily="18" charset="0"/>
              </a:rPr>
              <a:t> Countdown to Lockdown: A Hardcore Journal*</a:t>
            </a:r>
            <a:endParaRPr lang="en-US" sz="1400" dirty="0">
              <a:latin typeface="Benguiat Bk BT" pitchFamily="18" charset="0"/>
            </a:endParaRPr>
          </a:p>
          <a:p>
            <a:pPr eaLnBrk="0" hangingPunct="0">
              <a:lnSpc>
                <a:spcPct val="50000"/>
              </a:lnSpc>
              <a:spcBef>
                <a:spcPts val="600"/>
              </a:spcBef>
            </a:pPr>
            <a:r>
              <a:rPr lang="en-GB" sz="1200" dirty="0">
                <a:latin typeface="Benguiat Bk BT" pitchFamily="18" charset="0"/>
              </a:rPr>
              <a:t>Mick Foley</a:t>
            </a:r>
            <a:r>
              <a:rPr lang="en-US" sz="1200" dirty="0">
                <a:latin typeface="Benguiat Bk BT" pitchFamily="18" charset="0"/>
              </a:rPr>
              <a:t>, 2010</a:t>
            </a:r>
            <a:endParaRPr lang="en-US" sz="1400" dirty="0">
              <a:latin typeface="Benguiat Bk BT" pitchFamily="18" charset="0"/>
            </a:endParaRP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a:t>
            </a:r>
            <a:r>
              <a:rPr lang="en-GB" sz="1400" dirty="0">
                <a:latin typeface="Benguiat Bk BT" pitchFamily="18" charset="0"/>
              </a:rPr>
              <a:t>Tales From A Dirt Road</a:t>
            </a:r>
            <a:endParaRPr lang="en-US" sz="1400" dirty="0">
              <a:latin typeface="Benguiat Bk BT" pitchFamily="18" charset="0"/>
            </a:endParaRPr>
          </a:p>
          <a:p>
            <a:pPr eaLnBrk="0" hangingPunct="0">
              <a:lnSpc>
                <a:spcPct val="50000"/>
              </a:lnSpc>
              <a:spcBef>
                <a:spcPts val="600"/>
              </a:spcBef>
            </a:pPr>
            <a:r>
              <a:rPr lang="en-GB" sz="1200" dirty="0">
                <a:latin typeface="Benguiat Bk BT" pitchFamily="18" charset="0"/>
              </a:rPr>
              <a:t>Dirty Dutch Mantell</a:t>
            </a:r>
            <a:r>
              <a:rPr lang="en-US" sz="1200" dirty="0">
                <a:latin typeface="Benguiat Bk BT" pitchFamily="18" charset="0"/>
              </a:rPr>
              <a:t>, 2010 </a:t>
            </a:r>
          </a:p>
          <a:p>
            <a:pPr eaLnBrk="0" hangingPunct="0">
              <a:spcBef>
                <a:spcPts val="600"/>
              </a:spcBef>
              <a:buClr>
                <a:schemeClr val="accent1">
                  <a:lumMod val="75000"/>
                </a:schemeClr>
              </a:buClr>
              <a:buFont typeface="Arial" pitchFamily="34" charset="0"/>
              <a:buChar char="•"/>
            </a:pPr>
            <a:r>
              <a:rPr lang="en-GB" sz="1400" dirty="0">
                <a:latin typeface="Benguiat Bk BT" pitchFamily="18" charset="0"/>
              </a:rPr>
              <a:t> The Road Warriors: Danger, Death, and the Rush of Wrestling</a:t>
            </a:r>
            <a:endParaRPr lang="en-US" sz="1400" dirty="0">
              <a:latin typeface="Benguiat Bk BT" pitchFamily="18" charset="0"/>
            </a:endParaRPr>
          </a:p>
          <a:p>
            <a:pPr eaLnBrk="0" hangingPunct="0">
              <a:lnSpc>
                <a:spcPct val="50000"/>
              </a:lnSpc>
              <a:spcBef>
                <a:spcPts val="600"/>
              </a:spcBef>
              <a:spcAft>
                <a:spcPts val="0"/>
              </a:spcAft>
            </a:pPr>
            <a:r>
              <a:rPr lang="en-US" sz="1200" dirty="0">
                <a:latin typeface="Benguiat Bk BT" pitchFamily="18" charset="0"/>
              </a:rPr>
              <a:t>Joe “Animal” Laurinaitis, 2011</a:t>
            </a:r>
            <a:endParaRPr lang="en-GB" sz="1400" dirty="0">
              <a:latin typeface="Benguiat Bk BT" pitchFamily="18" charset="0"/>
            </a:endParaRPr>
          </a:p>
          <a:p>
            <a:pPr eaLnBrk="0" hangingPunct="0">
              <a:spcBef>
                <a:spcPts val="600"/>
              </a:spcBef>
              <a:buClr>
                <a:schemeClr val="accent1">
                  <a:lumMod val="75000"/>
                </a:schemeClr>
              </a:buClr>
              <a:buFont typeface="Arial" pitchFamily="34" charset="0"/>
              <a:buChar char="•"/>
            </a:pPr>
            <a:r>
              <a:rPr lang="en-GB" sz="1400" dirty="0">
                <a:latin typeface="Benguiat Bk BT" pitchFamily="18" charset="0"/>
              </a:rPr>
              <a:t> Straight from the Hart</a:t>
            </a:r>
            <a:endParaRPr lang="en-US" sz="1400" dirty="0">
              <a:latin typeface="Benguiat Bk BT" pitchFamily="18" charset="0"/>
            </a:endParaRPr>
          </a:p>
          <a:p>
            <a:pPr eaLnBrk="0" hangingPunct="0">
              <a:spcBef>
                <a:spcPts val="0"/>
              </a:spcBef>
            </a:pPr>
            <a:r>
              <a:rPr lang="en-US" sz="1200" dirty="0">
                <a:latin typeface="Benguiat Bk BT" pitchFamily="18" charset="0"/>
              </a:rPr>
              <a:t>Bruce Hart, 2011</a:t>
            </a:r>
          </a:p>
          <a:p>
            <a:pPr eaLnBrk="0" hangingPunct="0">
              <a:spcBef>
                <a:spcPts val="0"/>
              </a:spcBef>
              <a:spcAft>
                <a:spcPts val="0"/>
              </a:spcAft>
            </a:pPr>
            <a:endParaRPr lang="en-US" sz="700" dirty="0">
              <a:latin typeface="Benguiat Bk BT" pitchFamily="18" charset="0"/>
            </a:endParaRPr>
          </a:p>
          <a:p>
            <a:pPr eaLnBrk="0" hangingPunct="0">
              <a:spcBef>
                <a:spcPts val="0"/>
              </a:spcBef>
              <a:buClr>
                <a:schemeClr val="accent1">
                  <a:lumMod val="75000"/>
                </a:schemeClr>
              </a:buClr>
              <a:buFont typeface="Arial" pitchFamily="34" charset="0"/>
              <a:buChar char="•"/>
            </a:pPr>
            <a:r>
              <a:rPr lang="en-US" sz="1400" dirty="0">
                <a:latin typeface="Benguiat Bk BT" pitchFamily="18" charset="0"/>
              </a:rPr>
              <a:t> </a:t>
            </a:r>
            <a:r>
              <a:rPr lang="en-GB" sz="1400" dirty="0">
                <a:latin typeface="Benguiat Bk BT" pitchFamily="18" charset="0"/>
              </a:rPr>
              <a:t>Gone Too Soon: Deaths That Changed Wrestling</a:t>
            </a:r>
            <a:endParaRPr lang="en-US" sz="1400" dirty="0">
              <a:latin typeface="Benguiat Bk BT" pitchFamily="18" charset="0"/>
            </a:endParaRPr>
          </a:p>
          <a:p>
            <a:pPr eaLnBrk="0" hangingPunct="0">
              <a:lnSpc>
                <a:spcPct val="50000"/>
              </a:lnSpc>
              <a:spcBef>
                <a:spcPts val="600"/>
              </a:spcBef>
            </a:pPr>
            <a:r>
              <a:rPr lang="en-US" sz="1200" dirty="0">
                <a:latin typeface="Benguiat Bk BT" pitchFamily="18" charset="0"/>
              </a:rPr>
              <a:t>Ian Hamilton, 2012</a:t>
            </a: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a:t>
            </a:r>
            <a:r>
              <a:rPr lang="en-GB" sz="1400" dirty="0">
                <a:latin typeface="Benguiat Bk BT" pitchFamily="18" charset="0"/>
              </a:rPr>
              <a:t>Wrestling with the Past: Life In and Out of the Ring</a:t>
            </a:r>
            <a:endParaRPr lang="en-US" sz="1400" dirty="0">
              <a:latin typeface="Benguiat Bk BT" pitchFamily="18" charset="0"/>
            </a:endParaRPr>
          </a:p>
          <a:p>
            <a:pPr eaLnBrk="0" hangingPunct="0">
              <a:lnSpc>
                <a:spcPct val="50000"/>
              </a:lnSpc>
              <a:spcBef>
                <a:spcPts val="600"/>
              </a:spcBef>
            </a:pPr>
            <a:r>
              <a:rPr lang="en-GB" sz="1200" dirty="0">
                <a:latin typeface="Benguiat Bk BT" pitchFamily="18" charset="0"/>
              </a:rPr>
              <a:t>Paul “The Butcher” Vachon</a:t>
            </a:r>
            <a:r>
              <a:rPr lang="en-US" sz="1200" dirty="0">
                <a:latin typeface="Benguiat Bk BT" pitchFamily="18" charset="0"/>
              </a:rPr>
              <a:t>, 2012</a:t>
            </a:r>
          </a:p>
        </p:txBody>
      </p:sp>
      <p:sp>
        <p:nvSpPr>
          <p:cNvPr id="72710" name="TextBox 6"/>
          <p:cNvSpPr txBox="1">
            <a:spLocks noChangeArrowheads="1"/>
          </p:cNvSpPr>
          <p:nvPr/>
        </p:nvSpPr>
        <p:spPr bwMode="auto">
          <a:xfrm>
            <a:off x="8639175" y="6549827"/>
            <a:ext cx="400050" cy="307975"/>
          </a:xfrm>
          <a:prstGeom prst="rect">
            <a:avLst/>
          </a:prstGeom>
          <a:noFill/>
          <a:ln w="9525">
            <a:noFill/>
            <a:miter lim="800000"/>
            <a:headEnd/>
            <a:tailEnd/>
          </a:ln>
        </p:spPr>
        <p:txBody>
          <a:bodyPr wrap="none">
            <a:spAutoFit/>
          </a:bodyPr>
          <a:lstStyle/>
          <a:p>
            <a:pPr eaLnBrk="0" hangingPunct="0"/>
            <a:fld id="{AD3B5F28-538E-4664-90C0-7172D590C97F}" type="slidenum">
              <a:rPr lang="en-US" sz="1400">
                <a:latin typeface="Benguiat Bk BT" pitchFamily="18" charset="0"/>
              </a:rPr>
              <a:pPr eaLnBrk="0" hangingPunct="0"/>
              <a:t>158</a:t>
            </a:fld>
            <a:endParaRPr lang="en-US" sz="1400" dirty="0">
              <a:latin typeface="Benguiat Bk BT" pitchFamily="18" charset="0"/>
            </a:endParaRPr>
          </a:p>
        </p:txBody>
      </p:sp>
      <p:sp>
        <p:nvSpPr>
          <p:cNvPr id="2" name="TextBox 1"/>
          <p:cNvSpPr txBox="1"/>
          <p:nvPr/>
        </p:nvSpPr>
        <p:spPr>
          <a:xfrm>
            <a:off x="29547" y="6550025"/>
            <a:ext cx="2233625" cy="276999"/>
          </a:xfrm>
          <a:prstGeom prst="rect">
            <a:avLst/>
          </a:prstGeom>
          <a:noFill/>
        </p:spPr>
        <p:txBody>
          <a:bodyPr wrap="none" rtlCol="0">
            <a:spAutoFit/>
          </a:bodyPr>
          <a:lstStyle/>
          <a:p>
            <a:r>
              <a:rPr lang="en-US" sz="1200" dirty="0">
                <a:latin typeface="Benguiat Bk BT" panose="02030604050306020704" pitchFamily="18" charset="0"/>
              </a:rPr>
              <a:t>*Autographed by Mick Foley </a:t>
            </a:r>
            <a:endParaRPr lang="en-GB" sz="1200" dirty="0">
              <a:latin typeface="Benguiat Bk BT" panose="02030604050306020704" pitchFamily="18" charset="0"/>
            </a:endParaRPr>
          </a:p>
        </p:txBody>
      </p:sp>
      <p:pic>
        <p:nvPicPr>
          <p:cNvPr id="8" name="Picture 12" descr="Openbook"/>
          <p:cNvPicPr>
            <a:picLocks noChangeAspect="1" noChangeArrowheads="1"/>
          </p:cNvPicPr>
          <p:nvPr/>
        </p:nvPicPr>
        <p:blipFill>
          <a:blip r:embed="rId3" cstate="print"/>
          <a:srcRect/>
          <a:stretch>
            <a:fillRect/>
          </a:stretch>
        </p:blipFill>
        <p:spPr bwMode="auto">
          <a:xfrm>
            <a:off x="381000" y="152400"/>
            <a:ext cx="1371600" cy="1371600"/>
          </a:xfrm>
          <a:prstGeom prst="rect">
            <a:avLst/>
          </a:prstGeom>
          <a:solidFill>
            <a:schemeClr val="tx1"/>
          </a:solidFill>
          <a:ln w="9525">
            <a:noFill/>
            <a:miter lim="800000"/>
            <a:headEnd/>
            <a:tailEnd/>
          </a:ln>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2819400" y="457200"/>
            <a:ext cx="5181600" cy="914400"/>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5400" i="1" dirty="0">
                <a:solidFill>
                  <a:srgbClr val="FFFFFF"/>
                </a:solidFill>
                <a:latin typeface="Staccato222 BT" pitchFamily="66" charset="0"/>
              </a:rPr>
              <a:t>Even More Books!</a:t>
            </a:r>
          </a:p>
        </p:txBody>
      </p:sp>
      <p:sp>
        <p:nvSpPr>
          <p:cNvPr id="72707" name="Text Box 4"/>
          <p:cNvSpPr txBox="1">
            <a:spLocks noChangeArrowheads="1"/>
          </p:cNvSpPr>
          <p:nvPr/>
        </p:nvSpPr>
        <p:spPr bwMode="auto">
          <a:xfrm>
            <a:off x="228600" y="1828800"/>
            <a:ext cx="3886200" cy="3585597"/>
          </a:xfrm>
          <a:prstGeom prst="rect">
            <a:avLst/>
          </a:prstGeom>
          <a:noFill/>
          <a:ln w="12700">
            <a:noFill/>
            <a:miter lim="800000"/>
            <a:headEnd type="none" w="sm" len="sm"/>
            <a:tailEnd type="none" w="sm" len="sm"/>
          </a:ln>
        </p:spPr>
        <p:txBody>
          <a:bodyPr wrap="square">
            <a:spAutoFit/>
          </a:bodyPr>
          <a:lstStyle/>
          <a:p>
            <a:pPr eaLnBrk="0" hangingPunct="0">
              <a:spcBef>
                <a:spcPct val="40000"/>
              </a:spcBef>
              <a:buClr>
                <a:schemeClr val="accent1">
                  <a:lumMod val="75000"/>
                </a:schemeClr>
              </a:buClr>
              <a:buFontTx/>
              <a:buChar char="•"/>
            </a:pPr>
            <a:r>
              <a:rPr lang="en-US" sz="1400" dirty="0">
                <a:latin typeface="Benguiat Bk BT" pitchFamily="18" charset="0"/>
              </a:rPr>
              <a:t> </a:t>
            </a:r>
            <a:r>
              <a:rPr lang="en-GB" sz="1400" dirty="0">
                <a:latin typeface="Benguiat Bk BT" pitchFamily="18" charset="0"/>
              </a:rPr>
              <a:t>Superfly: The Jimmy Snuka Story</a:t>
            </a:r>
            <a:endParaRPr lang="en-US" sz="1400" dirty="0">
              <a:latin typeface="Benguiat Bk BT" pitchFamily="18" charset="0"/>
            </a:endParaRPr>
          </a:p>
          <a:p>
            <a:pPr eaLnBrk="0" hangingPunct="0">
              <a:lnSpc>
                <a:spcPct val="50000"/>
              </a:lnSpc>
              <a:spcBef>
                <a:spcPts val="600"/>
              </a:spcBef>
            </a:pPr>
            <a:r>
              <a:rPr lang="en-US" sz="1200" dirty="0">
                <a:latin typeface="Benguiat Bk BT" pitchFamily="18" charset="0"/>
              </a:rPr>
              <a:t>Jimmy Snuka, 2012</a:t>
            </a:r>
          </a:p>
          <a:p>
            <a:pPr eaLnBrk="0" hangingPunct="0">
              <a:spcBef>
                <a:spcPts val="600"/>
              </a:spcBef>
              <a:buClr>
                <a:schemeClr val="accent1">
                  <a:lumMod val="75000"/>
                </a:schemeClr>
              </a:buClr>
              <a:buFont typeface="Arial" pitchFamily="34" charset="0"/>
              <a:buChar char="•"/>
            </a:pPr>
            <a:r>
              <a:rPr lang="en-GB" sz="1400" dirty="0">
                <a:latin typeface="Benguiat Bk BT" pitchFamily="18" charset="0"/>
              </a:rPr>
              <a:t> Undisputed: How to Become the World Champion in 1,372 Easy Steps</a:t>
            </a:r>
            <a:endParaRPr lang="en-US" sz="1400" dirty="0">
              <a:latin typeface="Benguiat Bk BT" pitchFamily="18" charset="0"/>
            </a:endParaRPr>
          </a:p>
          <a:p>
            <a:pPr eaLnBrk="0" hangingPunct="0">
              <a:lnSpc>
                <a:spcPct val="50000"/>
              </a:lnSpc>
              <a:spcBef>
                <a:spcPts val="600"/>
              </a:spcBef>
              <a:spcAft>
                <a:spcPts val="0"/>
              </a:spcAft>
            </a:pPr>
            <a:r>
              <a:rPr lang="en-US" sz="1200" dirty="0">
                <a:latin typeface="Benguiat Bk BT" pitchFamily="18" charset="0"/>
              </a:rPr>
              <a:t>Chris Jericho, 2012</a:t>
            </a:r>
          </a:p>
          <a:p>
            <a:pPr eaLnBrk="0" hangingPunct="0">
              <a:spcBef>
                <a:spcPct val="50000"/>
              </a:spcBef>
              <a:buClr>
                <a:schemeClr val="accent1">
                  <a:lumMod val="75000"/>
                </a:schemeClr>
              </a:buClr>
              <a:buFontTx/>
              <a:buChar char="•"/>
            </a:pPr>
            <a:r>
              <a:rPr lang="en-US" sz="1400" dirty="0">
                <a:latin typeface="Benguiat Bk BT" pitchFamily="18" charset="0"/>
              </a:rPr>
              <a:t> </a:t>
            </a:r>
            <a:r>
              <a:rPr lang="en-GB" sz="1400" dirty="0">
                <a:latin typeface="Benguiat Bk BT" pitchFamily="18" charset="0"/>
              </a:rPr>
              <a:t>The King of New Orleans: How The Junkyard Dog Became Professional Wrestling’s First Black Superhero</a:t>
            </a:r>
          </a:p>
          <a:p>
            <a:pPr eaLnBrk="0" hangingPunct="0">
              <a:spcBef>
                <a:spcPts val="0"/>
              </a:spcBef>
            </a:pPr>
            <a:r>
              <a:rPr lang="en-GB" sz="1200" dirty="0">
                <a:latin typeface="Benguiat Bk BT" pitchFamily="18" charset="0"/>
              </a:rPr>
              <a:t>Greg Klein, 2012</a:t>
            </a:r>
          </a:p>
          <a:p>
            <a:pPr eaLnBrk="0" hangingPunct="0">
              <a:spcBef>
                <a:spcPts val="600"/>
              </a:spcBef>
              <a:buClr>
                <a:schemeClr val="accent1">
                  <a:lumMod val="75000"/>
                </a:schemeClr>
              </a:buClr>
              <a:buFont typeface="Arial" pitchFamily="34" charset="0"/>
              <a:buChar char="•"/>
            </a:pPr>
            <a:r>
              <a:rPr lang="en-US" sz="1400" dirty="0">
                <a:latin typeface="Benguiat Bk BT" pitchFamily="18" charset="0"/>
              </a:rPr>
              <a:t> Physical Chess</a:t>
            </a:r>
            <a:r>
              <a:rPr lang="en-GB" sz="1400" dirty="0">
                <a:latin typeface="Benguiat Bk BT" pitchFamily="18" charset="0"/>
              </a:rPr>
              <a:t>: My Life In Catch-As-Catch-Can Wrestling</a:t>
            </a:r>
            <a:endParaRPr lang="en-US" sz="1400" dirty="0">
              <a:latin typeface="Benguiat Bk BT" pitchFamily="18" charset="0"/>
            </a:endParaRPr>
          </a:p>
          <a:p>
            <a:pPr eaLnBrk="0" hangingPunct="0">
              <a:lnSpc>
                <a:spcPct val="50000"/>
              </a:lnSpc>
              <a:spcBef>
                <a:spcPts val="600"/>
              </a:spcBef>
              <a:spcAft>
                <a:spcPts val="0"/>
              </a:spcAft>
            </a:pPr>
            <a:r>
              <a:rPr lang="en-US" sz="1200" dirty="0">
                <a:latin typeface="Benguiat Bk BT" pitchFamily="18" charset="0"/>
              </a:rPr>
              <a:t>Billy Robinson, 2012</a:t>
            </a:r>
          </a:p>
          <a:p>
            <a:pPr eaLnBrk="0" hangingPunct="0">
              <a:spcBef>
                <a:spcPct val="50000"/>
              </a:spcBef>
              <a:buClr>
                <a:schemeClr val="accent1">
                  <a:lumMod val="75000"/>
                </a:schemeClr>
              </a:buClr>
              <a:buFontTx/>
              <a:buChar char="•"/>
            </a:pPr>
            <a:r>
              <a:rPr lang="en-US" sz="1400" dirty="0">
                <a:latin typeface="Benguiat Bk BT" pitchFamily="18" charset="0"/>
              </a:rPr>
              <a:t> Shooters: The Toughest Men In Professional Wrestling</a:t>
            </a:r>
            <a:endParaRPr lang="en-GB" sz="1400" dirty="0">
              <a:latin typeface="Benguiat Bk BT" pitchFamily="18" charset="0"/>
            </a:endParaRPr>
          </a:p>
          <a:p>
            <a:pPr eaLnBrk="0" hangingPunct="0">
              <a:spcBef>
                <a:spcPts val="0"/>
              </a:spcBef>
            </a:pPr>
            <a:r>
              <a:rPr lang="en-GB" sz="1200" dirty="0">
                <a:latin typeface="Benguiat Bk BT" pitchFamily="18" charset="0"/>
              </a:rPr>
              <a:t>Jonathan Snowden, 2012</a:t>
            </a:r>
          </a:p>
        </p:txBody>
      </p:sp>
      <p:sp>
        <p:nvSpPr>
          <p:cNvPr id="72708" name="Text Box 6"/>
          <p:cNvSpPr txBox="1">
            <a:spLocks noChangeArrowheads="1"/>
          </p:cNvSpPr>
          <p:nvPr/>
        </p:nvSpPr>
        <p:spPr bwMode="auto">
          <a:xfrm>
            <a:off x="4191000" y="1752600"/>
            <a:ext cx="4648200" cy="3734740"/>
          </a:xfrm>
          <a:prstGeom prst="rect">
            <a:avLst/>
          </a:prstGeom>
          <a:noFill/>
          <a:ln w="12700">
            <a:noFill/>
            <a:miter lim="800000"/>
            <a:headEnd type="none" w="sm" len="sm"/>
            <a:tailEnd type="none" w="sm" len="sm"/>
          </a:ln>
        </p:spPr>
        <p:txBody>
          <a:bodyPr wrap="square">
            <a:spAutoFit/>
          </a:bodyPr>
          <a:lstStyle/>
          <a:p>
            <a:pPr eaLnBrk="0" hangingPunct="0">
              <a:lnSpc>
                <a:spcPct val="0"/>
              </a:lnSpc>
              <a:spcBef>
                <a:spcPct val="50000"/>
              </a:spcBef>
            </a:pPr>
            <a:endParaRPr lang="en-US" sz="1900" dirty="0">
              <a:latin typeface="Benguiat Bk BT" pitchFamily="18" charset="0"/>
            </a:endParaRPr>
          </a:p>
          <a:p>
            <a:pPr marL="171450" indent="-171450" eaLnBrk="0" hangingPunct="0">
              <a:spcBef>
                <a:spcPts val="0"/>
              </a:spcBef>
              <a:buClr>
                <a:schemeClr val="accent1">
                  <a:lumMod val="75000"/>
                </a:schemeClr>
              </a:buClr>
              <a:buFont typeface="Arial" panose="020B0604020202020204" pitchFamily="34" charset="0"/>
              <a:buChar char="•"/>
            </a:pPr>
            <a:r>
              <a:rPr lang="en-US" sz="1400" dirty="0">
                <a:latin typeface="Benguiat Bk BT" pitchFamily="18" charset="0"/>
              </a:rPr>
              <a:t>Booker T: From Prison to Promise: Life</a:t>
            </a:r>
          </a:p>
          <a:p>
            <a:pPr eaLnBrk="0" hangingPunct="0">
              <a:spcBef>
                <a:spcPts val="0"/>
              </a:spcBef>
              <a:buClr>
                <a:schemeClr val="accent1">
                  <a:lumMod val="75000"/>
                </a:schemeClr>
              </a:buClr>
            </a:pPr>
            <a:r>
              <a:rPr lang="en-US" sz="1400" dirty="0">
                <a:latin typeface="Benguiat Bk BT" pitchFamily="18" charset="0"/>
              </a:rPr>
              <a:t> Before the Squared Circle</a:t>
            </a:r>
          </a:p>
          <a:p>
            <a:pPr eaLnBrk="0" hangingPunct="0">
              <a:spcBef>
                <a:spcPts val="0"/>
              </a:spcBef>
            </a:pPr>
            <a:r>
              <a:rPr lang="en-US" sz="1200" dirty="0">
                <a:latin typeface="Benguiat Bk BT" pitchFamily="18" charset="0"/>
              </a:rPr>
              <a:t>Booker T Huffman, 2012</a:t>
            </a:r>
            <a:endParaRPr lang="en-GB" sz="1200" dirty="0">
              <a:latin typeface="Benguiat Bk BT" pitchFamily="18" charset="0"/>
            </a:endParaRPr>
          </a:p>
          <a:p>
            <a:pPr eaLnBrk="0" hangingPunct="0">
              <a:spcBef>
                <a:spcPct val="50000"/>
              </a:spcBef>
              <a:buClr>
                <a:schemeClr val="accent1">
                  <a:lumMod val="75000"/>
                </a:schemeClr>
              </a:buClr>
              <a:buFontTx/>
              <a:buChar char="•"/>
            </a:pPr>
            <a:r>
              <a:rPr lang="en-GB" sz="1400" dirty="0">
                <a:latin typeface="Benguiat Bk BT" pitchFamily="18" charset="0"/>
              </a:rPr>
              <a:t> Hart Strings: My Life With Bret and The Hart Family</a:t>
            </a:r>
            <a:endParaRPr lang="en-US" sz="1400" dirty="0">
              <a:latin typeface="Benguiat Bk BT" pitchFamily="18" charset="0"/>
            </a:endParaRPr>
          </a:p>
          <a:p>
            <a:pPr eaLnBrk="0" hangingPunct="0">
              <a:spcBef>
                <a:spcPts val="0"/>
              </a:spcBef>
            </a:pPr>
            <a:r>
              <a:rPr lang="en-US" sz="1200" dirty="0">
                <a:latin typeface="Benguiat Bk BT" pitchFamily="18" charset="0"/>
              </a:rPr>
              <a:t>Julie Hart, 2013</a:t>
            </a:r>
          </a:p>
          <a:p>
            <a:pPr eaLnBrk="0" hangingPunct="0">
              <a:spcBef>
                <a:spcPts val="0"/>
              </a:spcBef>
            </a:pPr>
            <a:endParaRPr lang="en-US" sz="800" dirty="0">
              <a:latin typeface="Benguiat Bk BT" pitchFamily="18" charset="0"/>
            </a:endParaRPr>
          </a:p>
          <a:p>
            <a:pPr indent="-171450" eaLnBrk="0" hangingPunct="0">
              <a:spcBef>
                <a:spcPts val="0"/>
              </a:spcBef>
              <a:buClr>
                <a:schemeClr val="accent1">
                  <a:lumMod val="75000"/>
                </a:schemeClr>
              </a:buClr>
              <a:buFont typeface="Arial" panose="020B0604020202020204" pitchFamily="34" charset="0"/>
              <a:buChar char="•"/>
            </a:pPr>
            <a:r>
              <a:rPr lang="en-US" sz="1400" dirty="0">
                <a:latin typeface="Benguiat Bk BT" pitchFamily="18" charset="0"/>
              </a:rPr>
              <a:t>The Hardcore Truth: The Bob Holly Story</a:t>
            </a:r>
          </a:p>
          <a:p>
            <a:pPr eaLnBrk="0" hangingPunct="0">
              <a:spcBef>
                <a:spcPts val="0"/>
              </a:spcBef>
              <a:buClr>
                <a:schemeClr val="accent1">
                  <a:lumMod val="75000"/>
                </a:schemeClr>
              </a:buClr>
            </a:pPr>
            <a:r>
              <a:rPr lang="en-US" sz="1200" dirty="0">
                <a:latin typeface="Benguiat Bk BT" pitchFamily="18" charset="0"/>
              </a:rPr>
              <a:t>Bob Holly, 2013</a:t>
            </a:r>
          </a:p>
          <a:p>
            <a:pPr indent="-171450" eaLnBrk="0" hangingPunct="0">
              <a:spcBef>
                <a:spcPts val="60"/>
              </a:spcBef>
              <a:buClr>
                <a:schemeClr val="accent1">
                  <a:lumMod val="75000"/>
                </a:schemeClr>
              </a:buClr>
              <a:buFont typeface="Arial" panose="020B0604020202020204" pitchFamily="34" charset="0"/>
              <a:buChar char="•"/>
            </a:pPr>
            <a:r>
              <a:rPr lang="en-US" sz="1400" dirty="0">
                <a:latin typeface="Benguiat Bk BT" pitchFamily="18" charset="0"/>
              </a:rPr>
              <a:t>Wrestling with the Devil: The True Story of a World Champion Professional Wrestler--His Reign, Ruin, and Redemption</a:t>
            </a:r>
          </a:p>
          <a:p>
            <a:pPr eaLnBrk="0" hangingPunct="0">
              <a:spcBef>
                <a:spcPts val="60"/>
              </a:spcBef>
              <a:buClr>
                <a:schemeClr val="accent1">
                  <a:lumMod val="75000"/>
                </a:schemeClr>
              </a:buClr>
            </a:pPr>
            <a:r>
              <a:rPr lang="en-US" sz="1200" dirty="0">
                <a:latin typeface="Benguiat Bk BT" pitchFamily="18" charset="0"/>
              </a:rPr>
              <a:t>Lex Luger, 2013</a:t>
            </a:r>
          </a:p>
          <a:p>
            <a:pPr indent="-171450" eaLnBrk="0" hangingPunct="0">
              <a:spcBef>
                <a:spcPts val="60"/>
              </a:spcBef>
              <a:buClr>
                <a:schemeClr val="accent1">
                  <a:lumMod val="75000"/>
                </a:schemeClr>
              </a:buClr>
              <a:buFont typeface="Arial" panose="020B0604020202020204" pitchFamily="34" charset="0"/>
              <a:buChar char="•"/>
            </a:pPr>
            <a:r>
              <a:rPr lang="en-US" sz="1400" dirty="0">
                <a:latin typeface="Benguiat Bk BT" pitchFamily="18" charset="0"/>
              </a:rPr>
              <a:t>Backlund: From All-American Boy to</a:t>
            </a:r>
          </a:p>
          <a:p>
            <a:pPr eaLnBrk="0" hangingPunct="0">
              <a:spcBef>
                <a:spcPts val="0"/>
              </a:spcBef>
              <a:buClr>
                <a:schemeClr val="accent1">
                  <a:lumMod val="75000"/>
                </a:schemeClr>
              </a:buClr>
            </a:pPr>
            <a:r>
              <a:rPr lang="en-US" sz="1400" dirty="0">
                <a:latin typeface="Benguiat Bk BT" pitchFamily="18" charset="0"/>
              </a:rPr>
              <a:t>Professional Wrestling's World Champion</a:t>
            </a:r>
          </a:p>
          <a:p>
            <a:pPr eaLnBrk="0" hangingPunct="0">
              <a:spcBef>
                <a:spcPts val="0"/>
              </a:spcBef>
            </a:pPr>
            <a:r>
              <a:rPr lang="en-US" sz="1200" dirty="0">
                <a:latin typeface="Benguiat Bk BT" pitchFamily="18" charset="0"/>
              </a:rPr>
              <a:t>Bob Backlund, 2014</a:t>
            </a:r>
            <a:endParaRPr lang="en-GB" sz="1200" dirty="0">
              <a:latin typeface="Benguiat Bk BT" pitchFamily="18" charset="0"/>
            </a:endParaRPr>
          </a:p>
          <a:p>
            <a:pPr eaLnBrk="0" hangingPunct="0">
              <a:spcBef>
                <a:spcPct val="50000"/>
              </a:spcBef>
              <a:buClr>
                <a:schemeClr val="accent1">
                  <a:lumMod val="75000"/>
                </a:schemeClr>
              </a:buClr>
              <a:buFontTx/>
              <a:buChar char="•"/>
            </a:pPr>
            <a:r>
              <a:rPr lang="en-US" sz="1400" dirty="0">
                <a:latin typeface="Benguiat Bk BT" pitchFamily="18" charset="0"/>
              </a:rPr>
              <a:t> Titan Sinking: The Decline of the WWF in 1995</a:t>
            </a:r>
          </a:p>
          <a:p>
            <a:pPr eaLnBrk="0" hangingPunct="0">
              <a:spcBef>
                <a:spcPts val="0"/>
              </a:spcBef>
            </a:pPr>
            <a:r>
              <a:rPr lang="en-US" sz="1200" dirty="0">
                <a:latin typeface="Benguiat Bk BT" pitchFamily="18" charset="0"/>
              </a:rPr>
              <a:t>James Dixon, 2014</a:t>
            </a:r>
          </a:p>
        </p:txBody>
      </p:sp>
      <p:sp>
        <p:nvSpPr>
          <p:cNvPr id="72710" name="TextBox 6"/>
          <p:cNvSpPr txBox="1">
            <a:spLocks noChangeArrowheads="1"/>
          </p:cNvSpPr>
          <p:nvPr/>
        </p:nvSpPr>
        <p:spPr bwMode="auto">
          <a:xfrm>
            <a:off x="8639175" y="6549827"/>
            <a:ext cx="400050" cy="307975"/>
          </a:xfrm>
          <a:prstGeom prst="rect">
            <a:avLst/>
          </a:prstGeom>
          <a:noFill/>
          <a:ln w="9525">
            <a:noFill/>
            <a:miter lim="800000"/>
            <a:headEnd/>
            <a:tailEnd/>
          </a:ln>
        </p:spPr>
        <p:txBody>
          <a:bodyPr wrap="none">
            <a:spAutoFit/>
          </a:bodyPr>
          <a:lstStyle/>
          <a:p>
            <a:pPr eaLnBrk="0" hangingPunct="0"/>
            <a:fld id="{AD3B5F28-538E-4664-90C0-7172D590C97F}" type="slidenum">
              <a:rPr lang="en-US" sz="1400">
                <a:latin typeface="Benguiat Bk BT" pitchFamily="18" charset="0"/>
              </a:rPr>
              <a:pPr eaLnBrk="0" hangingPunct="0"/>
              <a:t>159</a:t>
            </a:fld>
            <a:endParaRPr lang="en-US" sz="1400" dirty="0">
              <a:latin typeface="Benguiat Bk BT" pitchFamily="18" charset="0"/>
            </a:endParaRPr>
          </a:p>
        </p:txBody>
      </p:sp>
      <p:pic>
        <p:nvPicPr>
          <p:cNvPr id="8" name="Picture 12" descr="Openbook"/>
          <p:cNvPicPr>
            <a:picLocks noChangeAspect="1" noChangeArrowheads="1"/>
          </p:cNvPicPr>
          <p:nvPr/>
        </p:nvPicPr>
        <p:blipFill>
          <a:blip r:embed="rId3" cstate="print"/>
          <a:srcRect/>
          <a:stretch>
            <a:fillRect/>
          </a:stretch>
        </p:blipFill>
        <p:spPr bwMode="auto">
          <a:xfrm>
            <a:off x="381000" y="152400"/>
            <a:ext cx="1371600" cy="1371600"/>
          </a:xfrm>
          <a:prstGeom prst="rect">
            <a:avLst/>
          </a:prstGeom>
          <a:solidFill>
            <a:schemeClr val="tx1"/>
          </a:solidFill>
          <a:ln w="9525">
            <a:noFill/>
            <a:miter lim="800000"/>
            <a:headEnd/>
            <a:tailEnd/>
          </a:ln>
        </p:spPr>
      </p:pic>
    </p:spTree>
    <p:extLst>
      <p:ext uri="{BB962C8B-B14F-4D97-AF65-F5344CB8AC3E}">
        <p14:creationId xmlns:p14="http://schemas.microsoft.com/office/powerpoint/2010/main" val="4142786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152400" y="1828800"/>
            <a:ext cx="4114800" cy="3657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400" u="sng" dirty="0">
                <a:latin typeface="Benguiat Bk BT" pitchFamily="18" charset="0"/>
              </a:rPr>
              <a:t>WWF WrestleMania*:</a:t>
            </a:r>
          </a:p>
          <a:p>
            <a:pPr>
              <a:spcBef>
                <a:spcPts val="300"/>
              </a:spcBef>
              <a:spcAft>
                <a:spcPts val="0"/>
              </a:spcAft>
              <a:buNone/>
            </a:pPr>
            <a:r>
              <a:rPr lang="en-US" sz="1200" dirty="0">
                <a:latin typeface="Benguiat Bk BT" pitchFamily="18" charset="0"/>
              </a:rPr>
              <a:t>I, II, IV, V, VII, IX, X, XI</a:t>
            </a:r>
            <a:r>
              <a:rPr lang="en-US" sz="1200" baseline="30000" dirty="0">
                <a:latin typeface="Benguiat Bk BT" pitchFamily="18" charset="0"/>
              </a:rPr>
              <a:t>@</a:t>
            </a:r>
            <a:r>
              <a:rPr lang="en-US" sz="1200" dirty="0">
                <a:latin typeface="Benguiat Bk BT" pitchFamily="18" charset="0"/>
              </a:rPr>
              <a:t>, XIV, 2K</a:t>
            </a:r>
            <a:r>
              <a:rPr lang="en-US" sz="1200" baseline="30000" dirty="0">
                <a:latin typeface="Benguiat Bk BT" pitchFamily="18" charset="0"/>
              </a:rPr>
              <a:t>+</a:t>
            </a:r>
            <a:r>
              <a:rPr lang="en-US" sz="1200" dirty="0">
                <a:latin typeface="Benguiat Bk BT" pitchFamily="18" charset="0"/>
              </a:rPr>
              <a:t>, X-7</a:t>
            </a:r>
            <a:r>
              <a:rPr lang="en-US" sz="1200" baseline="30000" dirty="0">
                <a:latin typeface="Benguiat Bk BT" pitchFamily="18" charset="0"/>
              </a:rPr>
              <a:t>+</a:t>
            </a:r>
            <a:r>
              <a:rPr lang="en-US" sz="1200" dirty="0">
                <a:latin typeface="Benguiat Bk BT" pitchFamily="18" charset="0"/>
              </a:rPr>
              <a:t>, X-8</a:t>
            </a:r>
            <a:r>
              <a:rPr lang="en-US" sz="1200" baseline="30000" dirty="0">
                <a:latin typeface="Benguiat Bk BT" pitchFamily="18" charset="0"/>
              </a:rPr>
              <a:t>+</a:t>
            </a:r>
            <a:r>
              <a:rPr lang="en-US" sz="1200" dirty="0">
                <a:latin typeface="Benguiat Bk BT" pitchFamily="18" charset="0"/>
              </a:rPr>
              <a:t>, XIX</a:t>
            </a:r>
            <a:r>
              <a:rPr lang="en-US" sz="1200" baseline="30000" dirty="0">
                <a:latin typeface="Benguiat Bk BT" pitchFamily="18" charset="0"/>
              </a:rPr>
              <a:t>+</a:t>
            </a:r>
            <a:r>
              <a:rPr lang="en-US" sz="1200" dirty="0">
                <a:latin typeface="Benguiat Bk BT" pitchFamily="18" charset="0"/>
              </a:rPr>
              <a:t>, XX</a:t>
            </a:r>
            <a:r>
              <a:rPr lang="en-US" sz="1200" baseline="30000" dirty="0">
                <a:latin typeface="Benguiat Bk BT" pitchFamily="18" charset="0"/>
              </a:rPr>
              <a:t>+</a:t>
            </a:r>
            <a:r>
              <a:rPr lang="en-US" sz="1200" dirty="0">
                <a:latin typeface="Benguiat Bk BT" pitchFamily="18" charset="0"/>
              </a:rPr>
              <a:t>, XXI</a:t>
            </a:r>
            <a:r>
              <a:rPr lang="en-US" sz="1200" baseline="30000" dirty="0">
                <a:latin typeface="Benguiat Bk BT" pitchFamily="18" charset="0"/>
              </a:rPr>
              <a:t>+</a:t>
            </a:r>
            <a:r>
              <a:rPr lang="en-US" sz="1200" dirty="0">
                <a:latin typeface="Benguiat Bk BT" pitchFamily="18" charset="0"/>
              </a:rPr>
              <a:t>, 22, 23, XXIV, XXV, XVII</a:t>
            </a:r>
            <a:r>
              <a:rPr lang="en-US" sz="1200" baseline="30000" dirty="0">
                <a:latin typeface="Benguiat Bk BT" pitchFamily="18" charset="0"/>
              </a:rPr>
              <a:t>#</a:t>
            </a:r>
            <a:r>
              <a:rPr lang="en-US" sz="1200" dirty="0">
                <a:latin typeface="Benguiat Bk BT" pitchFamily="18" charset="0"/>
              </a:rPr>
              <a:t>, XXVIII, XXX, 31-37 (2015-2021)</a:t>
            </a:r>
          </a:p>
          <a:p>
            <a:pPr lvl="0">
              <a:spcBef>
                <a:spcPts val="300"/>
              </a:spcBef>
              <a:spcAft>
                <a:spcPts val="0"/>
              </a:spcAft>
              <a:buNone/>
            </a:pPr>
            <a:r>
              <a:rPr lang="en-US" sz="1200" dirty="0">
                <a:solidFill>
                  <a:srgbClr val="FFFFCC"/>
                </a:solidFill>
                <a:latin typeface="Benguiat Bk BT" pitchFamily="18" charset="0"/>
              </a:rPr>
              <a:t>	Highlights of WrestleMania</a:t>
            </a:r>
          </a:p>
          <a:p>
            <a:pPr>
              <a:spcBef>
                <a:spcPts val="300"/>
              </a:spcBef>
              <a:spcAft>
                <a:spcPts val="0"/>
              </a:spcAft>
              <a:buNone/>
            </a:pPr>
            <a:r>
              <a:rPr lang="en-US" sz="1200" dirty="0">
                <a:latin typeface="Benguiat Bk BT" pitchFamily="18" charset="0"/>
              </a:rPr>
              <a:t>	WrestleMania’s Greatest Moments</a:t>
            </a:r>
          </a:p>
          <a:p>
            <a:pPr>
              <a:spcBef>
                <a:spcPts val="300"/>
              </a:spcBef>
              <a:spcAft>
                <a:spcPts val="0"/>
              </a:spcAft>
              <a:buNone/>
            </a:pPr>
            <a:r>
              <a:rPr lang="en-US" sz="1200" dirty="0">
                <a:latin typeface="Benguiat Bk BT" pitchFamily="18" charset="0"/>
              </a:rPr>
              <a:t>	WrestleMania’s Greatest Matches (black box)</a:t>
            </a:r>
          </a:p>
          <a:p>
            <a:pPr>
              <a:spcBef>
                <a:spcPts val="300"/>
              </a:spcBef>
              <a:spcAft>
                <a:spcPts val="0"/>
              </a:spcAft>
              <a:buNone/>
            </a:pPr>
            <a:r>
              <a:rPr lang="en-US" sz="1200" dirty="0">
                <a:latin typeface="Benguiat Bk BT" pitchFamily="18" charset="0"/>
              </a:rPr>
              <a:t>	WrestleMania’s Greatest Matches (purple box)</a:t>
            </a:r>
          </a:p>
          <a:p>
            <a:pPr>
              <a:spcBef>
                <a:spcPts val="300"/>
              </a:spcBef>
              <a:spcAft>
                <a:spcPts val="0"/>
              </a:spcAft>
              <a:buNone/>
            </a:pPr>
            <a:r>
              <a:rPr lang="en-US" sz="1200" dirty="0">
                <a:latin typeface="Benguiat Bk BT" pitchFamily="18" charset="0"/>
              </a:rPr>
              <a:t>	Best of WrestleMania I-XIV</a:t>
            </a:r>
            <a:r>
              <a:rPr lang="en-US" sz="1200" baseline="30000" dirty="0">
                <a:latin typeface="Benguiat Bk BT" pitchFamily="18" charset="0"/>
              </a:rPr>
              <a:t>+</a:t>
            </a:r>
            <a:r>
              <a:rPr lang="en-US" sz="1200" dirty="0">
                <a:latin typeface="Benguiat Bk BT" pitchFamily="18" charset="0"/>
              </a:rPr>
              <a:t> </a:t>
            </a:r>
          </a:p>
          <a:p>
            <a:pPr lvl="0">
              <a:spcBef>
                <a:spcPts val="300"/>
              </a:spcBef>
              <a:spcAft>
                <a:spcPts val="0"/>
              </a:spcAft>
              <a:buNone/>
            </a:pPr>
            <a:r>
              <a:rPr lang="en-US" sz="1200" dirty="0">
                <a:solidFill>
                  <a:srgbClr val="FFFFCC"/>
                </a:solidFill>
                <a:latin typeface="Benguiat Bk BT" pitchFamily="18" charset="0"/>
              </a:rPr>
              <a:t>	WrestleMania XIV Highlights</a:t>
            </a:r>
          </a:p>
          <a:p>
            <a:pPr>
              <a:spcBef>
                <a:spcPts val="300"/>
              </a:spcBef>
              <a:spcAft>
                <a:spcPts val="0"/>
              </a:spcAft>
              <a:buNone/>
            </a:pPr>
            <a:r>
              <a:rPr lang="en-US" sz="1200" dirty="0">
                <a:latin typeface="Benguiat Bk BT" pitchFamily="18" charset="0"/>
              </a:rPr>
              <a:t>	Legacy Box Set (I-XV) </a:t>
            </a:r>
          </a:p>
          <a:p>
            <a:pPr>
              <a:spcBef>
                <a:spcPts val="300"/>
              </a:spcBef>
              <a:spcAft>
                <a:spcPts val="0"/>
              </a:spcAft>
              <a:buNone/>
            </a:pPr>
            <a:r>
              <a:rPr lang="en-US" sz="1200" dirty="0">
                <a:latin typeface="Benguiat Bk BT" pitchFamily="18" charset="0"/>
              </a:rPr>
              <a:t>	Complete Anthology (1985-2005) </a:t>
            </a:r>
          </a:p>
          <a:p>
            <a:pPr lvl="0">
              <a:spcAft>
                <a:spcPts val="300"/>
              </a:spcAft>
              <a:buClr>
                <a:srgbClr val="FFCC66"/>
              </a:buClr>
              <a:buNone/>
            </a:pPr>
            <a:r>
              <a:rPr lang="en-US" sz="1200" dirty="0">
                <a:solidFill>
                  <a:srgbClr val="FFFFCC"/>
                </a:solidFill>
                <a:latin typeface="Benguiat Bk BT" pitchFamily="18" charset="0"/>
              </a:rPr>
              <a:t>	The Greatest Superstars of WrestleMania</a:t>
            </a:r>
          </a:p>
          <a:p>
            <a:pPr>
              <a:spcBef>
                <a:spcPts val="300"/>
              </a:spcBef>
              <a:spcAft>
                <a:spcPts val="0"/>
              </a:spcAft>
              <a:buFontTx/>
              <a:buNone/>
            </a:pPr>
            <a:endParaRPr lang="en-US" sz="1400" dirty="0">
              <a:latin typeface="Benguiat Bk BT" pitchFamily="18" charset="0"/>
            </a:endParaRPr>
          </a:p>
        </p:txBody>
      </p:sp>
      <p:sp>
        <p:nvSpPr>
          <p:cNvPr id="7172" name="Rectangle 4"/>
          <p:cNvSpPr>
            <a:spLocks noGrp="1" noChangeArrowheads="1"/>
          </p:cNvSpPr>
          <p:nvPr>
            <p:ph type="body" sz="half" idx="2"/>
          </p:nvPr>
        </p:nvSpPr>
        <p:spPr bwMode="auto">
          <a:xfrm>
            <a:off x="4648200" y="1828800"/>
            <a:ext cx="4343400" cy="35814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90000"/>
              </a:lnSpc>
              <a:buNone/>
            </a:pPr>
            <a:r>
              <a:rPr lang="en-US" sz="1400" u="sng" dirty="0">
                <a:latin typeface="Benguiat Bk BT" pitchFamily="18" charset="0"/>
              </a:rPr>
              <a:t>WWF SummerSlam*:</a:t>
            </a:r>
          </a:p>
          <a:p>
            <a:pPr>
              <a:buFontTx/>
              <a:buNone/>
            </a:pPr>
            <a:r>
              <a:rPr lang="en-US" sz="1200" dirty="0">
                <a:latin typeface="Benguiat Bk BT" pitchFamily="18" charset="0"/>
              </a:rPr>
              <a:t>SummerSlam: 88, 89, 91, 92, 93, 98, 99 2K</a:t>
            </a:r>
            <a:r>
              <a:rPr lang="en-US" sz="1200" baseline="30000" dirty="0">
                <a:latin typeface="Benguiat Bk BT" pitchFamily="18" charset="0"/>
              </a:rPr>
              <a:t>+</a:t>
            </a:r>
            <a:r>
              <a:rPr lang="en-US" sz="1200" dirty="0">
                <a:latin typeface="Benguiat Bk BT" pitchFamily="18" charset="0"/>
              </a:rPr>
              <a:t>, 01</a:t>
            </a:r>
            <a:r>
              <a:rPr lang="en-US" sz="1200" baseline="30000" dirty="0">
                <a:latin typeface="Benguiat Bk BT" pitchFamily="18" charset="0"/>
              </a:rPr>
              <a:t>+</a:t>
            </a:r>
            <a:r>
              <a:rPr lang="en-US" sz="1200" dirty="0">
                <a:latin typeface="Benguiat Bk BT" pitchFamily="18" charset="0"/>
              </a:rPr>
              <a:t>, 03</a:t>
            </a:r>
            <a:r>
              <a:rPr lang="en-US" sz="1200" baseline="30000" dirty="0">
                <a:latin typeface="Benguiat Bk BT" pitchFamily="18" charset="0"/>
              </a:rPr>
              <a:t>+</a:t>
            </a:r>
            <a:r>
              <a:rPr lang="en-US" sz="1200" dirty="0">
                <a:latin typeface="Benguiat Bk BT" pitchFamily="18" charset="0"/>
              </a:rPr>
              <a:t>,</a:t>
            </a:r>
            <a:r>
              <a:rPr lang="en-US" sz="1200" baseline="30000" dirty="0">
                <a:latin typeface="Benguiat Bk BT" pitchFamily="18" charset="0"/>
              </a:rPr>
              <a:t>  </a:t>
            </a:r>
            <a:r>
              <a:rPr lang="en-US" sz="1200" dirty="0">
                <a:latin typeface="Benguiat Bk BT" pitchFamily="18" charset="0"/>
              </a:rPr>
              <a:t>2004-2022</a:t>
            </a:r>
          </a:p>
          <a:p>
            <a:pPr>
              <a:spcAft>
                <a:spcPts val="0"/>
              </a:spcAft>
              <a:buFontTx/>
              <a:buNone/>
            </a:pPr>
            <a:r>
              <a:rPr lang="en-US" sz="1200" dirty="0">
                <a:latin typeface="Benguiat Bk BT" pitchFamily="18" charset="0"/>
              </a:rPr>
              <a:t>SummerSlam: The Greatest Hits*</a:t>
            </a:r>
          </a:p>
          <a:p>
            <a:pPr>
              <a:spcAft>
                <a:spcPts val="0"/>
              </a:spcAft>
              <a:buFontTx/>
              <a:buNone/>
            </a:pPr>
            <a:r>
              <a:rPr lang="en-US" sz="1200" dirty="0">
                <a:latin typeface="Benguiat Bk BT" pitchFamily="18" charset="0"/>
              </a:rPr>
              <a:t>SummerSlam: The Complete Anthology Vol 1-4</a:t>
            </a:r>
          </a:p>
          <a:p>
            <a:pPr>
              <a:spcAft>
                <a:spcPts val="0"/>
              </a:spcAft>
              <a:buFontTx/>
              <a:buNone/>
            </a:pPr>
            <a:r>
              <a:rPr lang="en-US" sz="1200" dirty="0">
                <a:latin typeface="Benguiat Bk BT" pitchFamily="18" charset="0"/>
              </a:rPr>
              <a:t>30 Years of SummerSlam</a:t>
            </a:r>
          </a:p>
          <a:p>
            <a:pPr>
              <a:buNone/>
            </a:pPr>
            <a:endParaRPr lang="en-GB" sz="1400" dirty="0">
              <a:latin typeface="Benguiat Bk BT" pitchFamily="18" charset="0"/>
            </a:endParaRPr>
          </a:p>
          <a:p>
            <a:pPr>
              <a:spcAft>
                <a:spcPts val="300"/>
              </a:spcAft>
              <a:buNone/>
            </a:pPr>
            <a:r>
              <a:rPr lang="en-US" sz="1200" dirty="0">
                <a:latin typeface="Benguiat Bk BT" pitchFamily="18" charset="0"/>
              </a:rPr>
              <a:t>Invasion of the </a:t>
            </a:r>
            <a:r>
              <a:rPr lang="en-US" sz="1200" dirty="0" err="1">
                <a:latin typeface="Benguiat Bk BT" pitchFamily="18" charset="0"/>
              </a:rPr>
              <a:t>Bodyslammers</a:t>
            </a:r>
            <a:r>
              <a:rPr lang="en-US" sz="1200" dirty="0">
                <a:latin typeface="Benguiat Bk BT" pitchFamily="18" charset="0"/>
              </a:rPr>
              <a:t>*</a:t>
            </a:r>
          </a:p>
          <a:p>
            <a:pPr>
              <a:spcAft>
                <a:spcPts val="300"/>
              </a:spcAft>
              <a:buNone/>
            </a:pPr>
            <a:r>
              <a:rPr lang="en-US" sz="1200" dirty="0">
                <a:latin typeface="Benguiat Bk BT" pitchFamily="18" charset="0"/>
              </a:rPr>
              <a:t>WWF Invasion ’92*</a:t>
            </a:r>
          </a:p>
          <a:p>
            <a:pPr>
              <a:spcAft>
                <a:spcPts val="300"/>
              </a:spcAft>
              <a:buNone/>
            </a:pPr>
            <a:r>
              <a:rPr lang="en-US" sz="1200" dirty="0">
                <a:latin typeface="Benguiat Bk BT" pitchFamily="18" charset="0"/>
              </a:rPr>
              <a:t>WWF Invasion (2001)</a:t>
            </a:r>
            <a:r>
              <a:rPr lang="en-US" sz="1200" baseline="30000" dirty="0">
                <a:latin typeface="Benguiat Bk BT" pitchFamily="18" charset="0"/>
              </a:rPr>
              <a:t>+</a:t>
            </a:r>
          </a:p>
          <a:p>
            <a:pPr>
              <a:spcAft>
                <a:spcPts val="300"/>
              </a:spcAft>
              <a:buFontTx/>
              <a:buNone/>
            </a:pPr>
            <a:r>
              <a:rPr lang="en-US" sz="1200" dirty="0">
                <a:latin typeface="Benguiat Bk BT" pitchFamily="18" charset="0"/>
              </a:rPr>
              <a:t>Global Warfare*</a:t>
            </a:r>
          </a:p>
          <a:p>
            <a:pPr>
              <a:spcAft>
                <a:spcPts val="300"/>
              </a:spcAft>
              <a:buNone/>
            </a:pPr>
            <a:r>
              <a:rPr lang="en-US" sz="1200" dirty="0">
                <a:latin typeface="Benguiat Bk BT" pitchFamily="18" charset="0"/>
              </a:rPr>
              <a:t>Global Warning Tour</a:t>
            </a:r>
            <a:r>
              <a:rPr lang="en-US" sz="1200" baseline="30000" dirty="0">
                <a:latin typeface="Benguiat Bk BT" pitchFamily="18" charset="0"/>
              </a:rPr>
              <a:t>+</a:t>
            </a:r>
          </a:p>
          <a:p>
            <a:pPr>
              <a:spcAft>
                <a:spcPts val="300"/>
              </a:spcAft>
              <a:buFontTx/>
              <a:buNone/>
            </a:pPr>
            <a:r>
              <a:rPr lang="en-US" sz="1200" dirty="0">
                <a:latin typeface="Benguiat Bk BT" pitchFamily="18" charset="0"/>
              </a:rPr>
              <a:t>King of the Ring*: 95, 98, 99, 01</a:t>
            </a:r>
            <a:r>
              <a:rPr lang="en-US" sz="1200" baseline="30000" dirty="0">
                <a:latin typeface="Benguiat Bk BT" pitchFamily="18" charset="0"/>
              </a:rPr>
              <a:t>+</a:t>
            </a:r>
            <a:r>
              <a:rPr lang="en-US" sz="1200" dirty="0">
                <a:latin typeface="Benguiat Bk BT" pitchFamily="18" charset="0"/>
              </a:rPr>
              <a:t>, 02-08</a:t>
            </a:r>
            <a:endParaRPr lang="en-US" sz="1200" baseline="30000" dirty="0">
              <a:latin typeface="Benguiat Bk BT" pitchFamily="18" charset="0"/>
            </a:endParaRPr>
          </a:p>
          <a:p>
            <a:pPr>
              <a:spcAft>
                <a:spcPts val="300"/>
              </a:spcAft>
              <a:buNone/>
            </a:pPr>
            <a:r>
              <a:rPr lang="en-GB" sz="1200" dirty="0">
                <a:latin typeface="Benguiat Bk BT" pitchFamily="18" charset="0"/>
              </a:rPr>
              <a:t>The Best of King of the Ring </a:t>
            </a:r>
            <a:endParaRPr lang="en-US" sz="1200" dirty="0">
              <a:latin typeface="Benguiat Bk BT" pitchFamily="18" charset="0"/>
            </a:endParaRP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16</a:t>
            </a:fld>
            <a:endParaRPr lang="en-GB" sz="1400" dirty="0">
              <a:latin typeface="Benguiat Bk BT" pitchFamily="18" charset="0"/>
            </a:endParaRPr>
          </a:p>
        </p:txBody>
      </p:sp>
      <p:sp>
        <p:nvSpPr>
          <p:cNvPr id="9" name="TextBox 8"/>
          <p:cNvSpPr txBox="1"/>
          <p:nvPr/>
        </p:nvSpPr>
        <p:spPr>
          <a:xfrm>
            <a:off x="0" y="6063382"/>
            <a:ext cx="3107838" cy="830997"/>
          </a:xfrm>
          <a:prstGeom prst="rect">
            <a:avLst/>
          </a:prstGeom>
          <a:noFill/>
        </p:spPr>
        <p:txBody>
          <a:bodyPr wrap="square" rtlCol="0">
            <a:spAutoFit/>
          </a:bodyPr>
          <a:lstStyle/>
          <a:p>
            <a:r>
              <a:rPr lang="en-GB" sz="1200" dirty="0">
                <a:latin typeface="Benguiat Bk BT" pitchFamily="18" charset="0"/>
              </a:rPr>
              <a:t>@Autographed by Kevin “DIESEL” Nash</a:t>
            </a:r>
          </a:p>
          <a:p>
            <a:r>
              <a:rPr lang="en-US" sz="1200" dirty="0">
                <a:latin typeface="Benguiat Bk BT" pitchFamily="18" charset="0"/>
              </a:rPr>
              <a:t>*Coliseum Video, where applicable</a:t>
            </a:r>
          </a:p>
          <a:p>
            <a:r>
              <a:rPr lang="en-US" sz="1200" dirty="0">
                <a:latin typeface="Benguiat Bk BT" pitchFamily="18" charset="0"/>
              </a:rPr>
              <a:t>+Available on DVD &amp; VHS</a:t>
            </a:r>
          </a:p>
          <a:p>
            <a:r>
              <a:rPr lang="en-US" sz="1200" dirty="0">
                <a:latin typeface="Benguiat Bk BT" pitchFamily="18" charset="0"/>
              </a:rPr>
              <a:t>#Available on Blu-Ray</a:t>
            </a:r>
            <a:endParaRPr lang="en-GB" sz="1200" dirty="0"/>
          </a:p>
        </p:txBody>
      </p:sp>
      <p:cxnSp>
        <p:nvCxnSpPr>
          <p:cNvPr id="11" name="Straight Connector 10"/>
          <p:cNvCxnSpPr/>
          <p:nvPr/>
        </p:nvCxnSpPr>
        <p:spPr bwMode="auto">
          <a:xfrm>
            <a:off x="4648200" y="3276600"/>
            <a:ext cx="2743200" cy="1588"/>
          </a:xfrm>
          <a:prstGeom prst="line">
            <a:avLst/>
          </a:prstGeom>
          <a:solidFill>
            <a:schemeClr val="accent1"/>
          </a:solidFill>
          <a:ln w="12700" cap="flat" cmpd="sng" algn="ctr">
            <a:solidFill>
              <a:schemeClr val="accent1">
                <a:lumMod val="75000"/>
              </a:schemeClr>
            </a:solidFill>
            <a:prstDash val="solid"/>
            <a:round/>
            <a:headEnd type="none" w="sm" len="sm"/>
            <a:tailEnd type="none" w="sm" len="sm"/>
          </a:ln>
          <a:effectLst/>
        </p:spPr>
      </p:cxn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2819400" y="457200"/>
            <a:ext cx="5181600" cy="914400"/>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5400" i="1" dirty="0">
                <a:solidFill>
                  <a:srgbClr val="FFFFFF"/>
                </a:solidFill>
                <a:latin typeface="Staccato222 BT" pitchFamily="66" charset="0"/>
              </a:rPr>
              <a:t>Even More Books!</a:t>
            </a:r>
          </a:p>
        </p:txBody>
      </p:sp>
      <p:sp>
        <p:nvSpPr>
          <p:cNvPr id="72707" name="Text Box 4"/>
          <p:cNvSpPr txBox="1">
            <a:spLocks noChangeArrowheads="1"/>
          </p:cNvSpPr>
          <p:nvPr/>
        </p:nvSpPr>
        <p:spPr bwMode="auto">
          <a:xfrm>
            <a:off x="228600" y="1828800"/>
            <a:ext cx="3886200" cy="3742178"/>
          </a:xfrm>
          <a:prstGeom prst="rect">
            <a:avLst/>
          </a:prstGeom>
          <a:noFill/>
          <a:ln w="12700">
            <a:noFill/>
            <a:miter lim="800000"/>
            <a:headEnd type="none" w="sm" len="sm"/>
            <a:tailEnd type="none" w="sm" len="sm"/>
          </a:ln>
        </p:spPr>
        <p:txBody>
          <a:bodyPr wrap="square">
            <a:spAutoFit/>
          </a:bodyPr>
          <a:lstStyle/>
          <a:p>
            <a:pPr eaLnBrk="0" hangingPunct="0">
              <a:spcBef>
                <a:spcPct val="50000"/>
              </a:spcBef>
              <a:buClr>
                <a:schemeClr val="accent1">
                  <a:lumMod val="75000"/>
                </a:schemeClr>
              </a:buClr>
              <a:buFontTx/>
              <a:buChar char="•"/>
            </a:pPr>
            <a:r>
              <a:rPr lang="en-US" sz="1400" dirty="0">
                <a:latin typeface="Benguiat Bk BT" pitchFamily="18" charset="0"/>
              </a:rPr>
              <a:t> Is Wrestling Fixed? I Didn't Know It Was Broken: From Photo Shoots and Sensational Stories to the WWE Network - My Incredible Pro Wrestling Journey! and Beyond…</a:t>
            </a:r>
          </a:p>
          <a:p>
            <a:pPr eaLnBrk="0" hangingPunct="0">
              <a:spcBef>
                <a:spcPts val="0"/>
              </a:spcBef>
              <a:buClr>
                <a:schemeClr val="accent1">
                  <a:lumMod val="75000"/>
                </a:schemeClr>
              </a:buClr>
            </a:pPr>
            <a:r>
              <a:rPr lang="en-US" sz="1200" dirty="0">
                <a:latin typeface="Benguiat Bk BT" pitchFamily="18" charset="0"/>
              </a:rPr>
              <a:t>Bill Apter, 2015 </a:t>
            </a:r>
          </a:p>
          <a:p>
            <a:pPr eaLnBrk="0" hangingPunct="0">
              <a:spcBef>
                <a:spcPct val="50000"/>
              </a:spcBef>
              <a:buClr>
                <a:schemeClr val="accent1">
                  <a:lumMod val="75000"/>
                </a:schemeClr>
              </a:buClr>
              <a:buFontTx/>
              <a:buChar char="•"/>
            </a:pPr>
            <a:r>
              <a:rPr lang="en-US" sz="1400" dirty="0">
                <a:latin typeface="Benguiat Bk BT" pitchFamily="18" charset="0"/>
              </a:rPr>
              <a:t> MatLands: True Stories from the Wrestling Road</a:t>
            </a:r>
          </a:p>
          <a:p>
            <a:pPr eaLnBrk="0" hangingPunct="0">
              <a:spcBef>
                <a:spcPts val="0"/>
              </a:spcBef>
            </a:pPr>
            <a:r>
              <a:rPr lang="en-US" sz="1200" dirty="0">
                <a:latin typeface="Benguiat Bk BT" pitchFamily="18" charset="0"/>
              </a:rPr>
              <a:t>Jim Brunzell, 2015</a:t>
            </a:r>
            <a:r>
              <a:rPr lang="en-GB" sz="1400" dirty="0">
                <a:latin typeface="Benguiat Bk BT" pitchFamily="18" charset="0"/>
              </a:rPr>
              <a:t> </a:t>
            </a:r>
            <a:r>
              <a:rPr lang="en-US" sz="1200" dirty="0">
                <a:latin typeface="Benguiat Bk BT" pitchFamily="18" charset="0"/>
              </a:rPr>
              <a:t> </a:t>
            </a:r>
          </a:p>
          <a:p>
            <a:pPr eaLnBrk="0" hangingPunct="0">
              <a:spcBef>
                <a:spcPct val="50000"/>
              </a:spcBef>
              <a:buClr>
                <a:schemeClr val="accent1">
                  <a:lumMod val="75000"/>
                </a:schemeClr>
              </a:buClr>
              <a:buFontTx/>
              <a:buChar char="•"/>
            </a:pPr>
            <a:r>
              <a:rPr lang="en-US" sz="1400" dirty="0">
                <a:latin typeface="Benguiat Bk BT" pitchFamily="18" charset="0"/>
              </a:rPr>
              <a:t> Lion's Pride: The Turbulent History of New Japan Pro Wrestling</a:t>
            </a:r>
          </a:p>
          <a:p>
            <a:pPr eaLnBrk="0" hangingPunct="0">
              <a:lnSpc>
                <a:spcPct val="50000"/>
              </a:lnSpc>
              <a:spcBef>
                <a:spcPts val="600"/>
              </a:spcBef>
            </a:pPr>
            <a:r>
              <a:rPr lang="en-US" sz="1200" dirty="0">
                <a:latin typeface="Benguiat Bk BT" pitchFamily="18" charset="0"/>
              </a:rPr>
              <a:t>Chris Charlton, 2015</a:t>
            </a:r>
          </a:p>
          <a:p>
            <a:pPr eaLnBrk="0" hangingPunct="0">
              <a:spcBef>
                <a:spcPts val="600"/>
              </a:spcBef>
              <a:buClr>
                <a:schemeClr val="accent1">
                  <a:lumMod val="75000"/>
                </a:schemeClr>
              </a:buClr>
              <a:buFont typeface="Arial" pitchFamily="34" charset="0"/>
              <a:buChar char="•"/>
            </a:pPr>
            <a:r>
              <a:rPr lang="en-GB" sz="1400" dirty="0">
                <a:latin typeface="Benguiat Bk BT" pitchFamily="18" charset="0"/>
              </a:rPr>
              <a:t> Titan Shattered</a:t>
            </a:r>
            <a:endParaRPr lang="en-US" sz="1400" dirty="0">
              <a:latin typeface="Benguiat Bk BT" pitchFamily="18" charset="0"/>
            </a:endParaRPr>
          </a:p>
          <a:p>
            <a:pPr eaLnBrk="0" hangingPunct="0">
              <a:lnSpc>
                <a:spcPct val="50000"/>
              </a:lnSpc>
              <a:spcBef>
                <a:spcPts val="600"/>
              </a:spcBef>
            </a:pPr>
            <a:r>
              <a:rPr lang="en-GB" sz="1200" dirty="0">
                <a:latin typeface="Benguiat Bk BT" pitchFamily="18" charset="0"/>
              </a:rPr>
              <a:t>James Dixon</a:t>
            </a:r>
            <a:r>
              <a:rPr lang="en-US" sz="1200" dirty="0">
                <a:latin typeface="Benguiat Bk BT" pitchFamily="18" charset="0"/>
              </a:rPr>
              <a:t>, 2015</a:t>
            </a: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Capitol Revolution: The Rise of the McMahon Wrestling Empire</a:t>
            </a:r>
          </a:p>
          <a:p>
            <a:pPr eaLnBrk="0" hangingPunct="0">
              <a:lnSpc>
                <a:spcPct val="50000"/>
              </a:lnSpc>
              <a:spcBef>
                <a:spcPts val="600"/>
              </a:spcBef>
            </a:pPr>
            <a:r>
              <a:rPr lang="en-US" sz="1200" dirty="0">
                <a:latin typeface="Benguiat Bk BT" pitchFamily="18" charset="0"/>
              </a:rPr>
              <a:t>Tim Hornbaker, 2015</a:t>
            </a:r>
          </a:p>
        </p:txBody>
      </p:sp>
      <p:sp>
        <p:nvSpPr>
          <p:cNvPr id="72710" name="TextBox 6"/>
          <p:cNvSpPr txBox="1">
            <a:spLocks noChangeArrowheads="1"/>
          </p:cNvSpPr>
          <p:nvPr/>
        </p:nvSpPr>
        <p:spPr bwMode="auto">
          <a:xfrm>
            <a:off x="8639175" y="6549827"/>
            <a:ext cx="400050" cy="307975"/>
          </a:xfrm>
          <a:prstGeom prst="rect">
            <a:avLst/>
          </a:prstGeom>
          <a:noFill/>
          <a:ln w="9525">
            <a:noFill/>
            <a:miter lim="800000"/>
            <a:headEnd/>
            <a:tailEnd/>
          </a:ln>
        </p:spPr>
        <p:txBody>
          <a:bodyPr wrap="none">
            <a:spAutoFit/>
          </a:bodyPr>
          <a:lstStyle/>
          <a:p>
            <a:pPr eaLnBrk="0" hangingPunct="0"/>
            <a:fld id="{AD3B5F28-538E-4664-90C0-7172D590C97F}" type="slidenum">
              <a:rPr lang="en-US" sz="1400">
                <a:latin typeface="Benguiat Bk BT" pitchFamily="18" charset="0"/>
              </a:rPr>
              <a:pPr eaLnBrk="0" hangingPunct="0"/>
              <a:t>160</a:t>
            </a:fld>
            <a:endParaRPr lang="en-US" sz="1400" dirty="0">
              <a:latin typeface="Benguiat Bk BT" pitchFamily="18" charset="0"/>
            </a:endParaRPr>
          </a:p>
        </p:txBody>
      </p:sp>
      <p:pic>
        <p:nvPicPr>
          <p:cNvPr id="8" name="Picture 12" descr="Openbook"/>
          <p:cNvPicPr>
            <a:picLocks noChangeAspect="1" noChangeArrowheads="1"/>
          </p:cNvPicPr>
          <p:nvPr/>
        </p:nvPicPr>
        <p:blipFill>
          <a:blip r:embed="rId3" cstate="print"/>
          <a:srcRect/>
          <a:stretch>
            <a:fillRect/>
          </a:stretch>
        </p:blipFill>
        <p:spPr bwMode="auto">
          <a:xfrm>
            <a:off x="381000" y="152400"/>
            <a:ext cx="1371600" cy="1371600"/>
          </a:xfrm>
          <a:prstGeom prst="rect">
            <a:avLst/>
          </a:prstGeom>
          <a:solidFill>
            <a:schemeClr val="tx1"/>
          </a:solidFill>
          <a:ln w="9525">
            <a:noFill/>
            <a:miter lim="800000"/>
            <a:headEnd/>
            <a:tailEnd/>
          </a:ln>
        </p:spPr>
      </p:pic>
      <p:sp>
        <p:nvSpPr>
          <p:cNvPr id="7" name="Text Box 4">
            <a:extLst>
              <a:ext uri="{FF2B5EF4-FFF2-40B4-BE49-F238E27FC236}">
                <a16:creationId xmlns:a16="http://schemas.microsoft.com/office/drawing/2014/main" id="{1BD15B9E-260C-4357-8568-4338B58182F9}"/>
              </a:ext>
            </a:extLst>
          </p:cNvPr>
          <p:cNvSpPr txBox="1">
            <a:spLocks noChangeArrowheads="1"/>
          </p:cNvSpPr>
          <p:nvPr/>
        </p:nvSpPr>
        <p:spPr bwMode="auto">
          <a:xfrm>
            <a:off x="4648199" y="1952142"/>
            <a:ext cx="4267201" cy="3357842"/>
          </a:xfrm>
          <a:prstGeom prst="rect">
            <a:avLst/>
          </a:prstGeom>
          <a:noFill/>
          <a:ln w="12700">
            <a:noFill/>
            <a:miter lim="800000"/>
            <a:headEnd type="none" w="sm" len="sm"/>
            <a:tailEnd type="none" w="sm" len="sm"/>
          </a:ln>
        </p:spPr>
        <p:txBody>
          <a:bodyPr wrap="square">
            <a:spAutoFit/>
          </a:bodyPr>
          <a:lstStyle/>
          <a:p>
            <a:pPr eaLnBrk="0" hangingPunct="0">
              <a:spcBef>
                <a:spcPct val="40000"/>
              </a:spcBef>
              <a:buClr>
                <a:schemeClr val="accent1">
                  <a:lumMod val="75000"/>
                </a:schemeClr>
              </a:buClr>
              <a:buFontTx/>
              <a:buChar char="•"/>
            </a:pPr>
            <a:r>
              <a:rPr lang="en-US" sz="1400" dirty="0">
                <a:latin typeface="Benguiat Bk BT" pitchFamily="18" charset="0"/>
              </a:rPr>
              <a:t> Banners of Avalon, The Return of Ealauna </a:t>
            </a:r>
          </a:p>
          <a:p>
            <a:pPr eaLnBrk="0" hangingPunct="0">
              <a:spcBef>
                <a:spcPts val="0"/>
              </a:spcBef>
              <a:buClr>
                <a:schemeClr val="accent1">
                  <a:lumMod val="75000"/>
                </a:schemeClr>
              </a:buClr>
            </a:pPr>
            <a:r>
              <a:rPr lang="en-US" sz="1200" dirty="0">
                <a:latin typeface="Benguiat Bk BT" pitchFamily="18" charset="0"/>
              </a:rPr>
              <a:t>E.F. O’Hara, 2015</a:t>
            </a:r>
          </a:p>
          <a:p>
            <a:pPr eaLnBrk="0" hangingPunct="0">
              <a:spcBef>
                <a:spcPct val="40000"/>
              </a:spcBef>
              <a:buClr>
                <a:schemeClr val="accent1">
                  <a:lumMod val="75000"/>
                </a:schemeClr>
              </a:buClr>
              <a:buFontTx/>
              <a:buChar char="•"/>
            </a:pPr>
            <a:r>
              <a:rPr lang="en-US" sz="1400" dirty="0">
                <a:latin typeface="Benguiat Bk BT" pitchFamily="18" charset="0"/>
              </a:rPr>
              <a:t> A Star Shattered: The Rise &amp; Fall &amp; Rise of Wrestling Diva </a:t>
            </a:r>
          </a:p>
          <a:p>
            <a:pPr eaLnBrk="0" hangingPunct="0">
              <a:spcBef>
                <a:spcPts val="0"/>
              </a:spcBef>
              <a:buClr>
                <a:schemeClr val="accent1">
                  <a:lumMod val="75000"/>
                </a:schemeClr>
              </a:buClr>
            </a:pPr>
            <a:r>
              <a:rPr lang="en-US" sz="1200" dirty="0">
                <a:latin typeface="Benguiat Bk BT" pitchFamily="18" charset="0"/>
              </a:rPr>
              <a:t>Tammy “Sunny” Sytch, 2016</a:t>
            </a:r>
          </a:p>
          <a:p>
            <a:pPr eaLnBrk="0" hangingPunct="0">
              <a:spcBef>
                <a:spcPct val="40000"/>
              </a:spcBef>
              <a:buClr>
                <a:schemeClr val="accent1">
                  <a:lumMod val="75000"/>
                </a:schemeClr>
              </a:buClr>
              <a:buFontTx/>
              <a:buChar char="•"/>
            </a:pPr>
            <a:r>
              <a:rPr lang="en-US" sz="1400" dirty="0">
                <a:latin typeface="Benguiat Bk BT" pitchFamily="18" charset="0"/>
              </a:rPr>
              <a:t> </a:t>
            </a:r>
            <a:r>
              <a:rPr lang="en-GB" sz="1400" dirty="0">
                <a:latin typeface="Benguiat Bk BT" pitchFamily="18" charset="0"/>
              </a:rPr>
              <a:t>Limericks from the Heart (and Lungs!)</a:t>
            </a:r>
            <a:endParaRPr lang="en-US" sz="1400" dirty="0">
              <a:latin typeface="Benguiat Bk BT" pitchFamily="18" charset="0"/>
            </a:endParaRPr>
          </a:p>
          <a:p>
            <a:pPr eaLnBrk="0" hangingPunct="0">
              <a:lnSpc>
                <a:spcPct val="50000"/>
              </a:lnSpc>
              <a:spcBef>
                <a:spcPts val="600"/>
              </a:spcBef>
            </a:pPr>
            <a:r>
              <a:rPr lang="en-US" sz="1200" dirty="0">
                <a:latin typeface="Benguiat Bk BT" pitchFamily="18" charset="0"/>
              </a:rPr>
              <a:t>Lanny Poffo, 2016 </a:t>
            </a:r>
          </a:p>
          <a:p>
            <a:pPr eaLnBrk="0" hangingPunct="0">
              <a:spcBef>
                <a:spcPts val="600"/>
              </a:spcBef>
              <a:buClr>
                <a:schemeClr val="accent1">
                  <a:lumMod val="75000"/>
                </a:schemeClr>
              </a:buClr>
              <a:buFont typeface="Arial" pitchFamily="34" charset="0"/>
              <a:buChar char="•"/>
            </a:pPr>
            <a:r>
              <a:rPr lang="en-US" sz="1400" dirty="0">
                <a:latin typeface="Benguiat Bk BT" pitchFamily="18" charset="0"/>
              </a:rPr>
              <a:t> “Teeny”: Professional Wrestling’s Grand Dame</a:t>
            </a:r>
            <a:r>
              <a:rPr lang="en-GB" sz="1400" dirty="0">
                <a:latin typeface="Benguiat Bk BT" pitchFamily="18" charset="0"/>
              </a:rPr>
              <a:t> </a:t>
            </a:r>
            <a:endParaRPr lang="en-US" sz="1400" dirty="0">
              <a:latin typeface="Benguiat Bk BT" pitchFamily="18" charset="0"/>
            </a:endParaRPr>
          </a:p>
          <a:p>
            <a:pPr eaLnBrk="0" hangingPunct="0">
              <a:lnSpc>
                <a:spcPct val="50000"/>
              </a:lnSpc>
              <a:spcBef>
                <a:spcPts val="600"/>
              </a:spcBef>
              <a:spcAft>
                <a:spcPts val="0"/>
              </a:spcAft>
            </a:pPr>
            <a:r>
              <a:rPr lang="en-US" sz="1200" dirty="0">
                <a:latin typeface="Benguiat Bk BT" pitchFamily="18" charset="0"/>
              </a:rPr>
              <a:t>Brennon Martin, 2017</a:t>
            </a:r>
          </a:p>
          <a:p>
            <a:pPr eaLnBrk="0" hangingPunct="0">
              <a:spcBef>
                <a:spcPct val="50000"/>
              </a:spcBef>
              <a:buClr>
                <a:schemeClr val="accent1">
                  <a:lumMod val="75000"/>
                </a:schemeClr>
              </a:buClr>
              <a:buFontTx/>
              <a:buChar char="•"/>
            </a:pPr>
            <a:r>
              <a:rPr lang="en-US" sz="1400" dirty="0">
                <a:latin typeface="Benguiat Bk BT" pitchFamily="18" charset="0"/>
              </a:rPr>
              <a:t> Sisterhood of the Squared Circle: The History and Rise of Women’s Wrestling</a:t>
            </a:r>
            <a:endParaRPr lang="en-GB" sz="1400" dirty="0">
              <a:latin typeface="Benguiat Bk BT" pitchFamily="18" charset="0"/>
            </a:endParaRPr>
          </a:p>
          <a:p>
            <a:pPr eaLnBrk="0" hangingPunct="0">
              <a:spcBef>
                <a:spcPts val="0"/>
              </a:spcBef>
            </a:pPr>
            <a:r>
              <a:rPr lang="en-GB" sz="1200" dirty="0">
                <a:latin typeface="Benguiat Bk BT" pitchFamily="18" charset="0"/>
              </a:rPr>
              <a:t>Pat Laprade and Dan Murphy, 2017</a:t>
            </a:r>
          </a:p>
          <a:p>
            <a:pPr eaLnBrk="0" hangingPunct="0">
              <a:spcBef>
                <a:spcPct val="50000"/>
              </a:spcBef>
              <a:buClr>
                <a:schemeClr val="accent1">
                  <a:lumMod val="75000"/>
                </a:schemeClr>
              </a:buClr>
              <a:buFont typeface="Arial" panose="020B0604020202020204" pitchFamily="34" charset="0"/>
              <a:buChar char="•"/>
            </a:pPr>
            <a:r>
              <a:rPr lang="en-US" sz="1400" dirty="0">
                <a:latin typeface="Benguiat Bk BT" pitchFamily="18" charset="0"/>
              </a:rPr>
              <a:t> Slobberknocker: My Life in Wrestling</a:t>
            </a:r>
          </a:p>
          <a:p>
            <a:pPr eaLnBrk="0" hangingPunct="0">
              <a:spcBef>
                <a:spcPts val="0"/>
              </a:spcBef>
              <a:buClr>
                <a:schemeClr val="accent1">
                  <a:lumMod val="75000"/>
                </a:schemeClr>
              </a:buClr>
            </a:pPr>
            <a:r>
              <a:rPr lang="en-US" sz="1200" dirty="0">
                <a:latin typeface="Benguiat Bk BT" pitchFamily="18" charset="0"/>
              </a:rPr>
              <a:t>Jim Ross, 2017</a:t>
            </a:r>
            <a:endParaRPr lang="en-US" sz="700" dirty="0">
              <a:latin typeface="Benguiat Bk BT" pitchFamily="18" charset="0"/>
            </a:endParaRPr>
          </a:p>
        </p:txBody>
      </p:sp>
      <p:sp>
        <p:nvSpPr>
          <p:cNvPr id="2" name="TextBox 1">
            <a:extLst>
              <a:ext uri="{FF2B5EF4-FFF2-40B4-BE49-F238E27FC236}">
                <a16:creationId xmlns:a16="http://schemas.microsoft.com/office/drawing/2014/main" id="{BDC168D8-0245-52E1-F8FE-7A4186A5C8C2}"/>
              </a:ext>
            </a:extLst>
          </p:cNvPr>
          <p:cNvSpPr txBox="1"/>
          <p:nvPr/>
        </p:nvSpPr>
        <p:spPr>
          <a:xfrm>
            <a:off x="2438400" y="5890526"/>
            <a:ext cx="3780202" cy="707886"/>
          </a:xfrm>
          <a:prstGeom prst="rect">
            <a:avLst/>
          </a:prstGeom>
          <a:noFill/>
        </p:spPr>
        <p:txBody>
          <a:bodyPr wrap="none" rtlCol="0">
            <a:spAutoFit/>
          </a:bodyPr>
          <a:lstStyle/>
          <a:p>
            <a:r>
              <a:rPr lang="en-US" sz="4000" dirty="0">
                <a:solidFill>
                  <a:schemeClr val="accent1">
                    <a:lumMod val="75000"/>
                  </a:schemeClr>
                </a:solidFill>
                <a:latin typeface="Staccato222 BT" panose="03090702030407020403" pitchFamily="66" charset="0"/>
              </a:rPr>
              <a:t>Wrestling “w”reads!</a:t>
            </a:r>
            <a:endParaRPr lang="en-GB" sz="4000" dirty="0">
              <a:solidFill>
                <a:schemeClr val="accent1">
                  <a:lumMod val="75000"/>
                </a:schemeClr>
              </a:solidFill>
              <a:latin typeface="Staccato222 BT" panose="03090702030407020403" pitchFamily="66" charset="0"/>
            </a:endParaRPr>
          </a:p>
        </p:txBody>
      </p:sp>
    </p:spTree>
    <p:extLst>
      <p:ext uri="{BB962C8B-B14F-4D97-AF65-F5344CB8AC3E}">
        <p14:creationId xmlns:p14="http://schemas.microsoft.com/office/powerpoint/2010/main" val="71483286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2819400" y="457200"/>
            <a:ext cx="5181600" cy="914400"/>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5400" i="1" dirty="0">
                <a:solidFill>
                  <a:srgbClr val="FFFFFF"/>
                </a:solidFill>
                <a:latin typeface="Staccato222 BT" pitchFamily="66" charset="0"/>
              </a:rPr>
              <a:t>Even More Books!</a:t>
            </a:r>
          </a:p>
        </p:txBody>
      </p:sp>
      <p:sp>
        <p:nvSpPr>
          <p:cNvPr id="72707" name="Text Box 4"/>
          <p:cNvSpPr txBox="1">
            <a:spLocks noChangeArrowheads="1"/>
          </p:cNvSpPr>
          <p:nvPr/>
        </p:nvSpPr>
        <p:spPr bwMode="auto">
          <a:xfrm>
            <a:off x="305292" y="1916799"/>
            <a:ext cx="3961908" cy="3370153"/>
          </a:xfrm>
          <a:prstGeom prst="rect">
            <a:avLst/>
          </a:prstGeom>
          <a:noFill/>
          <a:ln w="12700">
            <a:noFill/>
            <a:miter lim="800000"/>
            <a:headEnd type="none" w="sm" len="sm"/>
            <a:tailEnd type="none" w="sm" len="sm"/>
          </a:ln>
        </p:spPr>
        <p:txBody>
          <a:bodyPr wrap="square">
            <a:spAutoFit/>
          </a:bodyPr>
          <a:lstStyle/>
          <a:p>
            <a:pPr eaLnBrk="0" hangingPunct="0">
              <a:spcBef>
                <a:spcPts val="0"/>
              </a:spcBef>
              <a:buClr>
                <a:schemeClr val="accent1">
                  <a:lumMod val="75000"/>
                </a:schemeClr>
              </a:buClr>
              <a:buFont typeface="Arial" pitchFamily="34" charset="0"/>
              <a:buChar char="•"/>
            </a:pPr>
            <a:r>
              <a:rPr lang="en-US" sz="1400" dirty="0">
                <a:latin typeface="Benguiat Bk BT" pitchFamily="18" charset="0"/>
              </a:rPr>
              <a:t> Death of the Territories: Expansion, Betrayal and the War that Changed Pro Wrestling Forever </a:t>
            </a:r>
          </a:p>
          <a:p>
            <a:pPr eaLnBrk="0" hangingPunct="0">
              <a:spcBef>
                <a:spcPts val="0"/>
              </a:spcBef>
              <a:buClr>
                <a:schemeClr val="accent1">
                  <a:lumMod val="75000"/>
                </a:schemeClr>
              </a:buClr>
            </a:pPr>
            <a:r>
              <a:rPr lang="en-GB" sz="1200" dirty="0">
                <a:latin typeface="Benguiat Bk BT" pitchFamily="18" charset="0"/>
              </a:rPr>
              <a:t>Tim Hornbaker, 2018</a:t>
            </a:r>
          </a:p>
          <a:p>
            <a:pPr eaLnBrk="0" hangingPunct="0">
              <a:spcBef>
                <a:spcPts val="0"/>
              </a:spcBef>
              <a:buClr>
                <a:schemeClr val="accent1">
                  <a:lumMod val="75000"/>
                </a:schemeClr>
              </a:buClr>
            </a:pPr>
            <a:endParaRPr lang="en-US" sz="500" dirty="0">
              <a:latin typeface="Benguiat Bk BT" pitchFamily="18" charset="0"/>
            </a:endParaRPr>
          </a:p>
          <a:p>
            <a:pPr eaLnBrk="0" hangingPunct="0">
              <a:spcBef>
                <a:spcPts val="0"/>
              </a:spcBef>
              <a:buClr>
                <a:schemeClr val="accent1">
                  <a:lumMod val="75000"/>
                </a:schemeClr>
              </a:buClr>
              <a:buFont typeface="Arial" pitchFamily="34" charset="0"/>
              <a:buChar char="•"/>
            </a:pPr>
            <a:r>
              <a:rPr lang="en-US" sz="1400" dirty="0">
                <a:latin typeface="Benguiat Bk BT" pitchFamily="18" charset="0"/>
              </a:rPr>
              <a:t> Looking at the Lights: My Path from Fan to Wrestling Heel </a:t>
            </a:r>
          </a:p>
          <a:p>
            <a:pPr eaLnBrk="0" hangingPunct="0">
              <a:spcBef>
                <a:spcPts val="0"/>
              </a:spcBef>
              <a:buClr>
                <a:schemeClr val="accent1">
                  <a:lumMod val="75000"/>
                </a:schemeClr>
              </a:buClr>
            </a:pPr>
            <a:r>
              <a:rPr lang="en-US" sz="1200" dirty="0">
                <a:latin typeface="Benguiat Bk BT" pitchFamily="18" charset="0"/>
              </a:rPr>
              <a:t>Pete Gas, 2018</a:t>
            </a:r>
          </a:p>
          <a:p>
            <a:pPr eaLnBrk="0" hangingPunct="0">
              <a:spcBef>
                <a:spcPts val="0"/>
              </a:spcBef>
              <a:buClr>
                <a:schemeClr val="accent1">
                  <a:lumMod val="75000"/>
                </a:schemeClr>
              </a:buClr>
            </a:pPr>
            <a:endParaRPr lang="en-US" sz="800" dirty="0">
              <a:latin typeface="Benguiat Bk BT" pitchFamily="18" charset="0"/>
            </a:endParaRPr>
          </a:p>
          <a:p>
            <a:pPr eaLnBrk="0" hangingPunct="0">
              <a:spcBef>
                <a:spcPts val="0"/>
              </a:spcBef>
              <a:buClr>
                <a:schemeClr val="accent1">
                  <a:lumMod val="75000"/>
                </a:schemeClr>
              </a:buClr>
              <a:buFont typeface="Arial" pitchFamily="34" charset="0"/>
              <a:buChar char="•"/>
            </a:pPr>
            <a:r>
              <a:rPr lang="en-US" sz="1400" dirty="0">
                <a:latin typeface="Benguiat Bk BT" pitchFamily="18" charset="0"/>
              </a:rPr>
              <a:t> Kendo Nagasaki and the Man Behind The Mask </a:t>
            </a:r>
          </a:p>
          <a:p>
            <a:pPr eaLnBrk="0" hangingPunct="0">
              <a:spcBef>
                <a:spcPts val="0"/>
              </a:spcBef>
              <a:buClr>
                <a:schemeClr val="accent1">
                  <a:lumMod val="75000"/>
                </a:schemeClr>
              </a:buClr>
            </a:pPr>
            <a:r>
              <a:rPr lang="en-US" sz="1200" dirty="0">
                <a:latin typeface="Benguiat Bk BT" pitchFamily="18" charset="0"/>
              </a:rPr>
              <a:t>Peter Thornley, 2018</a:t>
            </a:r>
          </a:p>
          <a:p>
            <a:pPr eaLnBrk="0" hangingPunct="0">
              <a:spcBef>
                <a:spcPts val="0"/>
              </a:spcBef>
              <a:buClr>
                <a:schemeClr val="accent1">
                  <a:lumMod val="75000"/>
                </a:schemeClr>
              </a:buClr>
            </a:pPr>
            <a:endParaRPr lang="en-US" sz="500" dirty="0">
              <a:latin typeface="Benguiat Bk BT" pitchFamily="18" charset="0"/>
            </a:endParaRPr>
          </a:p>
          <a:p>
            <a:pPr eaLnBrk="0" hangingPunct="0">
              <a:spcBef>
                <a:spcPts val="0"/>
              </a:spcBef>
              <a:buClr>
                <a:schemeClr val="accent1">
                  <a:lumMod val="75000"/>
                </a:schemeClr>
              </a:buClr>
              <a:buFont typeface="Arial" pitchFamily="34" charset="0"/>
              <a:buChar char="•"/>
            </a:pPr>
            <a:r>
              <a:rPr lang="en-US" sz="1400" dirty="0">
                <a:latin typeface="Benguiat Bk BT" pitchFamily="18" charset="0"/>
              </a:rPr>
              <a:t> Sabu: Scars, Silence, &amp; Superglue</a:t>
            </a:r>
          </a:p>
          <a:p>
            <a:pPr eaLnBrk="0" hangingPunct="0">
              <a:spcBef>
                <a:spcPts val="0"/>
              </a:spcBef>
              <a:buClr>
                <a:schemeClr val="accent1">
                  <a:lumMod val="75000"/>
                </a:schemeClr>
              </a:buClr>
            </a:pPr>
            <a:r>
              <a:rPr lang="en-US" sz="1400" dirty="0">
                <a:latin typeface="Benguiat Bk BT" pitchFamily="18" charset="0"/>
              </a:rPr>
              <a:t> </a:t>
            </a:r>
            <a:r>
              <a:rPr lang="en-US" sz="1200" dirty="0">
                <a:latin typeface="Benguiat Bk BT" pitchFamily="18" charset="0"/>
              </a:rPr>
              <a:t>“Sabu” Terry Brunk &amp; Kenny Casanova, 2019</a:t>
            </a:r>
          </a:p>
          <a:p>
            <a:pPr eaLnBrk="0" hangingPunct="0">
              <a:spcBef>
                <a:spcPts val="600"/>
              </a:spcBef>
              <a:buClr>
                <a:schemeClr val="accent1">
                  <a:lumMod val="75000"/>
                </a:schemeClr>
              </a:buClr>
              <a:buFont typeface="Arial" pitchFamily="34" charset="0"/>
              <a:buChar char="•"/>
            </a:pPr>
            <a:r>
              <a:rPr lang="en-US" sz="1600" dirty="0">
                <a:latin typeface="Benguiat Bk BT" pitchFamily="18" charset="0"/>
              </a:rPr>
              <a:t> </a:t>
            </a:r>
            <a:r>
              <a:rPr lang="en-US" sz="1400" dirty="0">
                <a:latin typeface="Benguiat Bk BT" pitchFamily="18" charset="0"/>
              </a:rPr>
              <a:t>Vader Time</a:t>
            </a:r>
            <a:endParaRPr lang="en-US" sz="1600" dirty="0">
              <a:latin typeface="Benguiat Bk BT" pitchFamily="18" charset="0"/>
            </a:endParaRPr>
          </a:p>
          <a:p>
            <a:pPr eaLnBrk="0" hangingPunct="0">
              <a:spcBef>
                <a:spcPts val="0"/>
              </a:spcBef>
              <a:buClr>
                <a:schemeClr val="accent1">
                  <a:lumMod val="75000"/>
                </a:schemeClr>
              </a:buClr>
            </a:pPr>
            <a:r>
              <a:rPr lang="en-US" sz="1200" dirty="0">
                <a:latin typeface="Benguiat Bk BT" pitchFamily="18" charset="0"/>
              </a:rPr>
              <a:t> Leon White &amp; Kenny Casanova, 2019</a:t>
            </a:r>
          </a:p>
        </p:txBody>
      </p:sp>
      <p:sp>
        <p:nvSpPr>
          <p:cNvPr id="72708" name="Text Box 6"/>
          <p:cNvSpPr txBox="1">
            <a:spLocks noChangeArrowheads="1"/>
          </p:cNvSpPr>
          <p:nvPr/>
        </p:nvSpPr>
        <p:spPr bwMode="auto">
          <a:xfrm>
            <a:off x="4190508" y="1800287"/>
            <a:ext cx="4648200" cy="3585982"/>
          </a:xfrm>
          <a:prstGeom prst="rect">
            <a:avLst/>
          </a:prstGeom>
          <a:noFill/>
          <a:ln w="12700">
            <a:noFill/>
            <a:miter lim="800000"/>
            <a:headEnd type="none" w="sm" len="sm"/>
            <a:tailEnd type="none" w="sm" len="sm"/>
          </a:ln>
        </p:spPr>
        <p:txBody>
          <a:bodyPr wrap="square">
            <a:spAutoFit/>
          </a:bodyPr>
          <a:lstStyle/>
          <a:p>
            <a:pPr eaLnBrk="0" hangingPunct="0">
              <a:lnSpc>
                <a:spcPct val="0"/>
              </a:lnSpc>
              <a:spcBef>
                <a:spcPct val="50000"/>
              </a:spcBef>
            </a:pPr>
            <a:endParaRPr lang="en-US" sz="1900" dirty="0">
              <a:latin typeface="Benguiat Bk BT" pitchFamily="18" charset="0"/>
            </a:endParaRPr>
          </a:p>
          <a:p>
            <a:pPr eaLnBrk="0" hangingPunct="0">
              <a:spcBef>
                <a:spcPct val="50000"/>
              </a:spcBef>
              <a:buClr>
                <a:schemeClr val="accent1">
                  <a:lumMod val="75000"/>
                </a:schemeClr>
              </a:buClr>
              <a:buFontTx/>
              <a:buChar char="•"/>
            </a:pPr>
            <a:r>
              <a:rPr lang="en-US" sz="1400" dirty="0">
                <a:latin typeface="Benguiat Bk BT" pitchFamily="18" charset="0"/>
              </a:rPr>
              <a:t> Don't Call Me Fake: The Real Story of "Dr. D" David Schultz </a:t>
            </a:r>
          </a:p>
          <a:p>
            <a:pPr eaLnBrk="0" hangingPunct="0">
              <a:spcBef>
                <a:spcPts val="0"/>
              </a:spcBef>
              <a:buClr>
                <a:schemeClr val="accent1">
                  <a:lumMod val="75000"/>
                </a:schemeClr>
              </a:buClr>
            </a:pPr>
            <a:r>
              <a:rPr lang="en-US" sz="1200" dirty="0">
                <a:latin typeface="Benguiat Bk BT" pitchFamily="18" charset="0"/>
              </a:rPr>
              <a:t>David Schultz, 2019</a:t>
            </a:r>
          </a:p>
          <a:p>
            <a:pPr eaLnBrk="0" hangingPunct="0">
              <a:spcBef>
                <a:spcPct val="50000"/>
              </a:spcBef>
              <a:buClr>
                <a:schemeClr val="accent1">
                  <a:lumMod val="75000"/>
                </a:schemeClr>
              </a:buClr>
              <a:buFontTx/>
              <a:buChar char="•"/>
            </a:pPr>
            <a:r>
              <a:rPr lang="en-US" sz="1400" dirty="0">
                <a:latin typeface="Benguiat Bk BT" pitchFamily="18" charset="0"/>
              </a:rPr>
              <a:t> Life Is Short And So Am I </a:t>
            </a:r>
          </a:p>
          <a:p>
            <a:pPr eaLnBrk="0" hangingPunct="0">
              <a:spcBef>
                <a:spcPts val="0"/>
              </a:spcBef>
              <a:buClr>
                <a:schemeClr val="accent1">
                  <a:lumMod val="75000"/>
                </a:schemeClr>
              </a:buClr>
            </a:pPr>
            <a:r>
              <a:rPr lang="en-US" sz="1200" dirty="0">
                <a:latin typeface="Benguiat Bk BT" pitchFamily="18" charset="0"/>
              </a:rPr>
              <a:t>Dylan “Hornswoggle” Postl, 2019</a:t>
            </a:r>
          </a:p>
          <a:p>
            <a:pPr eaLnBrk="0" hangingPunct="0">
              <a:spcBef>
                <a:spcPct val="50000"/>
              </a:spcBef>
              <a:buClr>
                <a:schemeClr val="accent1">
                  <a:lumMod val="75000"/>
                </a:schemeClr>
              </a:buClr>
              <a:buFontTx/>
              <a:buChar char="•"/>
            </a:pPr>
            <a:r>
              <a:rPr lang="en-US" sz="1400" dirty="0">
                <a:latin typeface="Benguiat Bk BT" pitchFamily="18" charset="0"/>
              </a:rPr>
              <a:t> Self-Help: Life Lessons from the Bizarre Wrestling Career of Al Snow </a:t>
            </a:r>
          </a:p>
          <a:p>
            <a:pPr eaLnBrk="0" hangingPunct="0">
              <a:spcBef>
                <a:spcPts val="0"/>
              </a:spcBef>
              <a:buClr>
                <a:schemeClr val="accent1">
                  <a:lumMod val="75000"/>
                </a:schemeClr>
              </a:buClr>
            </a:pPr>
            <a:r>
              <a:rPr lang="en-US" sz="1200" dirty="0">
                <a:latin typeface="Benguiat Bk BT" pitchFamily="18" charset="0"/>
              </a:rPr>
              <a:t>Al Snow, 2019 </a:t>
            </a:r>
          </a:p>
          <a:p>
            <a:pPr eaLnBrk="0" hangingPunct="0">
              <a:spcBef>
                <a:spcPct val="50000"/>
              </a:spcBef>
              <a:buClr>
                <a:schemeClr val="accent1">
                  <a:lumMod val="75000"/>
                </a:schemeClr>
              </a:buClr>
              <a:buFontTx/>
              <a:buChar char="•"/>
            </a:pPr>
            <a:r>
              <a:rPr lang="en-US" sz="1400" dirty="0">
                <a:latin typeface="Benguiat Bk BT" pitchFamily="18" charset="0"/>
              </a:rPr>
              <a:t> Brute Power: The Autobiography of Buggsy McGraw</a:t>
            </a:r>
          </a:p>
          <a:p>
            <a:pPr eaLnBrk="0" hangingPunct="0">
              <a:spcBef>
                <a:spcPts val="0"/>
              </a:spcBef>
              <a:buClr>
                <a:schemeClr val="accent1">
                  <a:lumMod val="75000"/>
                </a:schemeClr>
              </a:buClr>
            </a:pPr>
            <a:r>
              <a:rPr lang="en-US" sz="1200" dirty="0">
                <a:latin typeface="Benguiat Bk BT" pitchFamily="18" charset="0"/>
              </a:rPr>
              <a:t>Buggsy McGraw, 2019</a:t>
            </a:r>
          </a:p>
          <a:p>
            <a:pPr eaLnBrk="0" hangingPunct="0">
              <a:spcBef>
                <a:spcPct val="50000"/>
              </a:spcBef>
              <a:buClr>
                <a:schemeClr val="accent1">
                  <a:lumMod val="75000"/>
                </a:schemeClr>
              </a:buClr>
              <a:buFontTx/>
              <a:buChar char="•"/>
            </a:pPr>
            <a:r>
              <a:rPr lang="en-US" sz="1400" dirty="0">
                <a:latin typeface="Benguiat Bk BT" pitchFamily="18" charset="0"/>
              </a:rPr>
              <a:t> The Chronicles of Mad Maxine</a:t>
            </a:r>
          </a:p>
          <a:p>
            <a:pPr eaLnBrk="0" hangingPunct="0">
              <a:spcBef>
                <a:spcPts val="100"/>
              </a:spcBef>
              <a:buClr>
                <a:schemeClr val="accent1">
                  <a:lumMod val="75000"/>
                </a:schemeClr>
              </a:buClr>
            </a:pPr>
            <a:r>
              <a:rPr lang="en-US" sz="1200" dirty="0">
                <a:latin typeface="Benguiat Bk BT" pitchFamily="18" charset="0"/>
              </a:rPr>
              <a:t>Jeannine Mjoseth, 2020</a:t>
            </a:r>
          </a:p>
          <a:p>
            <a:pPr eaLnBrk="0" hangingPunct="0">
              <a:spcBef>
                <a:spcPct val="50000"/>
              </a:spcBef>
              <a:buClr>
                <a:schemeClr val="accent1">
                  <a:lumMod val="75000"/>
                </a:schemeClr>
              </a:buClr>
              <a:buFontTx/>
              <a:buChar char="•"/>
            </a:pPr>
            <a:r>
              <a:rPr lang="en-US" sz="1400" dirty="0">
                <a:latin typeface="Benguiat Bk BT" pitchFamily="18" charset="0"/>
              </a:rPr>
              <a:t> Incomparable</a:t>
            </a:r>
          </a:p>
          <a:p>
            <a:pPr eaLnBrk="0" hangingPunct="0">
              <a:spcBef>
                <a:spcPts val="0"/>
              </a:spcBef>
              <a:buClr>
                <a:schemeClr val="accent1">
                  <a:lumMod val="75000"/>
                </a:schemeClr>
              </a:buClr>
            </a:pPr>
            <a:r>
              <a:rPr lang="en-US" sz="1200" dirty="0">
                <a:latin typeface="Benguiat Bk BT" pitchFamily="18" charset="0"/>
              </a:rPr>
              <a:t>Brie &amp; Nikki Bella, 2020 </a:t>
            </a:r>
          </a:p>
        </p:txBody>
      </p:sp>
      <p:sp>
        <p:nvSpPr>
          <p:cNvPr id="72710" name="TextBox 6"/>
          <p:cNvSpPr txBox="1">
            <a:spLocks noChangeArrowheads="1"/>
          </p:cNvSpPr>
          <p:nvPr/>
        </p:nvSpPr>
        <p:spPr bwMode="auto">
          <a:xfrm>
            <a:off x="8639175" y="6549827"/>
            <a:ext cx="400050" cy="307975"/>
          </a:xfrm>
          <a:prstGeom prst="rect">
            <a:avLst/>
          </a:prstGeom>
          <a:noFill/>
          <a:ln w="9525">
            <a:noFill/>
            <a:miter lim="800000"/>
            <a:headEnd/>
            <a:tailEnd/>
          </a:ln>
        </p:spPr>
        <p:txBody>
          <a:bodyPr wrap="none">
            <a:spAutoFit/>
          </a:bodyPr>
          <a:lstStyle/>
          <a:p>
            <a:pPr eaLnBrk="0" hangingPunct="0"/>
            <a:fld id="{AD3B5F28-538E-4664-90C0-7172D590C97F}" type="slidenum">
              <a:rPr lang="en-US" sz="1400">
                <a:latin typeface="Benguiat Bk BT" pitchFamily="18" charset="0"/>
              </a:rPr>
              <a:pPr eaLnBrk="0" hangingPunct="0"/>
              <a:t>161</a:t>
            </a:fld>
            <a:endParaRPr lang="en-US" sz="1400" dirty="0">
              <a:latin typeface="Benguiat Bk BT" pitchFamily="18" charset="0"/>
            </a:endParaRPr>
          </a:p>
        </p:txBody>
      </p:sp>
      <p:pic>
        <p:nvPicPr>
          <p:cNvPr id="8" name="Picture 12" descr="Openbook"/>
          <p:cNvPicPr>
            <a:picLocks noChangeAspect="1" noChangeArrowheads="1"/>
          </p:cNvPicPr>
          <p:nvPr/>
        </p:nvPicPr>
        <p:blipFill>
          <a:blip r:embed="rId3" cstate="print"/>
          <a:srcRect/>
          <a:stretch>
            <a:fillRect/>
          </a:stretch>
        </p:blipFill>
        <p:spPr bwMode="auto">
          <a:xfrm>
            <a:off x="381000" y="152400"/>
            <a:ext cx="1371600" cy="1371600"/>
          </a:xfrm>
          <a:prstGeom prst="rect">
            <a:avLst/>
          </a:prstGeom>
          <a:solidFill>
            <a:schemeClr val="tx1"/>
          </a:solidFill>
          <a:ln w="9525">
            <a:noFill/>
            <a:miter lim="800000"/>
            <a:headEnd/>
            <a:tailEnd/>
          </a:ln>
        </p:spPr>
      </p:pic>
    </p:spTree>
    <p:extLst>
      <p:ext uri="{BB962C8B-B14F-4D97-AF65-F5344CB8AC3E}">
        <p14:creationId xmlns:p14="http://schemas.microsoft.com/office/powerpoint/2010/main" val="374797396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2819400" y="457200"/>
            <a:ext cx="5181600" cy="914400"/>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5400" i="1" dirty="0">
                <a:solidFill>
                  <a:srgbClr val="FFFFFF"/>
                </a:solidFill>
                <a:latin typeface="Staccato222 BT" pitchFamily="66" charset="0"/>
              </a:rPr>
              <a:t>Even More Books!</a:t>
            </a:r>
          </a:p>
        </p:txBody>
      </p:sp>
      <p:sp>
        <p:nvSpPr>
          <p:cNvPr id="72707" name="Text Box 4"/>
          <p:cNvSpPr txBox="1">
            <a:spLocks noChangeArrowheads="1"/>
          </p:cNvSpPr>
          <p:nvPr/>
        </p:nvSpPr>
        <p:spPr bwMode="auto">
          <a:xfrm>
            <a:off x="228600" y="1914613"/>
            <a:ext cx="3961908" cy="3677930"/>
          </a:xfrm>
          <a:prstGeom prst="rect">
            <a:avLst/>
          </a:prstGeom>
          <a:noFill/>
          <a:ln w="12700">
            <a:noFill/>
            <a:miter lim="800000"/>
            <a:headEnd type="none" w="sm" len="sm"/>
            <a:tailEnd type="none" w="sm" len="sm"/>
          </a:ln>
        </p:spPr>
        <p:txBody>
          <a:bodyPr wrap="square">
            <a:spAutoFit/>
          </a:bodyPr>
          <a:lstStyle/>
          <a:p>
            <a:pPr eaLnBrk="0" hangingPunct="0">
              <a:spcBef>
                <a:spcPts val="0"/>
              </a:spcBef>
              <a:buClr>
                <a:schemeClr val="accent1">
                  <a:lumMod val="75000"/>
                </a:schemeClr>
              </a:buClr>
              <a:buFont typeface="Arial" pitchFamily="34" charset="0"/>
              <a:buChar char="•"/>
            </a:pPr>
            <a:r>
              <a:rPr lang="en-US" sz="1400" dirty="0">
                <a:latin typeface="Benguiat Bk BT" pitchFamily="18" charset="0"/>
              </a:rPr>
              <a:t>  New Jack: Memoir of a Pro Wrestling Extremist</a:t>
            </a:r>
          </a:p>
          <a:p>
            <a:pPr eaLnBrk="0" hangingPunct="0">
              <a:spcBef>
                <a:spcPts val="0"/>
              </a:spcBef>
              <a:buClr>
                <a:schemeClr val="accent1">
                  <a:lumMod val="75000"/>
                </a:schemeClr>
              </a:buClr>
            </a:pPr>
            <a:r>
              <a:rPr lang="en-US" sz="1200" dirty="0">
                <a:latin typeface="Benguiat Bk BT" pitchFamily="18" charset="0"/>
              </a:rPr>
              <a:t>New Jack, 2020</a:t>
            </a:r>
          </a:p>
          <a:p>
            <a:pPr eaLnBrk="0" hangingPunct="0">
              <a:spcBef>
                <a:spcPts val="0"/>
              </a:spcBef>
              <a:buClr>
                <a:schemeClr val="accent1">
                  <a:lumMod val="75000"/>
                </a:schemeClr>
              </a:buClr>
            </a:pPr>
            <a:endParaRPr lang="en-US" sz="700" dirty="0">
              <a:latin typeface="Benguiat Bk BT" pitchFamily="18" charset="0"/>
            </a:endParaRPr>
          </a:p>
          <a:p>
            <a:pPr eaLnBrk="0" hangingPunct="0">
              <a:spcBef>
                <a:spcPts val="0"/>
              </a:spcBef>
              <a:buClr>
                <a:schemeClr val="accent1">
                  <a:lumMod val="75000"/>
                </a:schemeClr>
              </a:buClr>
              <a:buFont typeface="Arial" pitchFamily="34" charset="0"/>
              <a:buChar char="•"/>
            </a:pPr>
            <a:r>
              <a:rPr lang="en-US" sz="1400" dirty="0">
                <a:latin typeface="Benguiat Bk BT" pitchFamily="18" charset="0"/>
              </a:rPr>
              <a:t> Under the Black Hat: My Life in the WWE and Beyond</a:t>
            </a:r>
          </a:p>
          <a:p>
            <a:pPr eaLnBrk="0" hangingPunct="0">
              <a:spcBef>
                <a:spcPts val="0"/>
              </a:spcBef>
              <a:buClr>
                <a:schemeClr val="accent1">
                  <a:lumMod val="75000"/>
                </a:schemeClr>
              </a:buClr>
            </a:pPr>
            <a:r>
              <a:rPr lang="en-US" sz="1200" dirty="0">
                <a:latin typeface="Benguiat Bk BT" pitchFamily="18" charset="0"/>
              </a:rPr>
              <a:t>Jim Ross, 2020</a:t>
            </a:r>
          </a:p>
          <a:p>
            <a:pPr eaLnBrk="0" hangingPunct="0">
              <a:spcBef>
                <a:spcPts val="0"/>
              </a:spcBef>
              <a:buClr>
                <a:schemeClr val="accent1">
                  <a:lumMod val="75000"/>
                </a:schemeClr>
              </a:buClr>
            </a:pPr>
            <a:endParaRPr lang="en-US" sz="600" dirty="0">
              <a:latin typeface="Benguiat Bk BT" pitchFamily="18" charset="0"/>
            </a:endParaRPr>
          </a:p>
          <a:p>
            <a:pPr eaLnBrk="0" hangingPunct="0">
              <a:spcBef>
                <a:spcPts val="0"/>
              </a:spcBef>
              <a:buClr>
                <a:schemeClr val="accent1">
                  <a:lumMod val="75000"/>
                </a:schemeClr>
              </a:buClr>
              <a:buFont typeface="Arial" pitchFamily="34" charset="0"/>
              <a:buChar char="•"/>
            </a:pPr>
            <a:r>
              <a:rPr lang="en-US" sz="1400" dirty="0">
                <a:latin typeface="Benguiat Bk BT" pitchFamily="18" charset="0"/>
              </a:rPr>
              <a:t> The Eighth Wonder of the World: The True Story of André the Giant </a:t>
            </a:r>
          </a:p>
          <a:p>
            <a:pPr eaLnBrk="0" hangingPunct="0">
              <a:spcBef>
                <a:spcPts val="0"/>
              </a:spcBef>
              <a:buClr>
                <a:schemeClr val="accent1">
                  <a:lumMod val="75000"/>
                </a:schemeClr>
              </a:buClr>
            </a:pPr>
            <a:r>
              <a:rPr lang="sv-SE" sz="1200" dirty="0">
                <a:latin typeface="Benguiat Bk BT" pitchFamily="18" charset="0"/>
              </a:rPr>
              <a:t>Bertrand Hébert; Pat Laprade, 2020</a:t>
            </a:r>
          </a:p>
          <a:p>
            <a:pPr eaLnBrk="0" hangingPunct="0">
              <a:spcBef>
                <a:spcPts val="0"/>
              </a:spcBef>
              <a:buClr>
                <a:schemeClr val="accent1">
                  <a:lumMod val="75000"/>
                </a:schemeClr>
              </a:buClr>
            </a:pPr>
            <a:endParaRPr lang="en-US" sz="700" dirty="0">
              <a:latin typeface="Benguiat Bk BT" pitchFamily="18" charset="0"/>
            </a:endParaRPr>
          </a:p>
          <a:p>
            <a:pPr eaLnBrk="0" hangingPunct="0">
              <a:spcBef>
                <a:spcPts val="0"/>
              </a:spcBef>
              <a:buClr>
                <a:schemeClr val="accent1">
                  <a:lumMod val="75000"/>
                </a:schemeClr>
              </a:buClr>
              <a:buFont typeface="Arial" pitchFamily="34" charset="0"/>
              <a:buChar char="•"/>
            </a:pPr>
            <a:r>
              <a:rPr lang="en-US" sz="1400" dirty="0">
                <a:latin typeface="Benguiat Bk BT" pitchFamily="18" charset="0"/>
              </a:rPr>
              <a:t> Truth Bee Told: The Autobiography of B. Brian Blair</a:t>
            </a:r>
          </a:p>
          <a:p>
            <a:pPr eaLnBrk="0" hangingPunct="0">
              <a:spcBef>
                <a:spcPts val="0"/>
              </a:spcBef>
              <a:buClr>
                <a:schemeClr val="accent1">
                  <a:lumMod val="75000"/>
                </a:schemeClr>
              </a:buClr>
            </a:pPr>
            <a:r>
              <a:rPr lang="en-US" sz="1200" dirty="0">
                <a:latin typeface="Benguiat Bk BT" pitchFamily="18" charset="0"/>
              </a:rPr>
              <a:t>B. Brian Blair, 2021 </a:t>
            </a:r>
          </a:p>
          <a:p>
            <a:pPr eaLnBrk="0" hangingPunct="0">
              <a:spcBef>
                <a:spcPts val="0"/>
              </a:spcBef>
              <a:buClr>
                <a:schemeClr val="accent1">
                  <a:lumMod val="75000"/>
                </a:schemeClr>
              </a:buClr>
            </a:pPr>
            <a:endParaRPr lang="en-US" sz="800" dirty="0">
              <a:latin typeface="Benguiat Bk BT" pitchFamily="18" charset="0"/>
            </a:endParaRPr>
          </a:p>
          <a:p>
            <a:pPr eaLnBrk="0" hangingPunct="0">
              <a:spcBef>
                <a:spcPts val="0"/>
              </a:spcBef>
              <a:buClr>
                <a:schemeClr val="accent1">
                  <a:lumMod val="75000"/>
                </a:schemeClr>
              </a:buClr>
              <a:buFont typeface="Arial" pitchFamily="34" charset="0"/>
              <a:buChar char="•"/>
            </a:pPr>
            <a:r>
              <a:rPr lang="en-US" sz="1400" dirty="0">
                <a:latin typeface="Benguiat Bk BT" pitchFamily="18" charset="0"/>
              </a:rPr>
              <a:t> Tortured Ambition: The Story of Herb Abrams and the UWF</a:t>
            </a:r>
          </a:p>
          <a:p>
            <a:pPr eaLnBrk="0" hangingPunct="0">
              <a:spcBef>
                <a:spcPts val="0"/>
              </a:spcBef>
              <a:buClr>
                <a:schemeClr val="accent1">
                  <a:lumMod val="75000"/>
                </a:schemeClr>
              </a:buClr>
            </a:pPr>
            <a:r>
              <a:rPr lang="en-US" sz="1200" dirty="0">
                <a:latin typeface="Benguiat Bk BT" pitchFamily="18" charset="0"/>
              </a:rPr>
              <a:t>Jonathan Plombon, 2021</a:t>
            </a:r>
          </a:p>
        </p:txBody>
      </p:sp>
      <p:sp>
        <p:nvSpPr>
          <p:cNvPr id="72708" name="Text Box 6"/>
          <p:cNvSpPr txBox="1">
            <a:spLocks noChangeArrowheads="1"/>
          </p:cNvSpPr>
          <p:nvPr/>
        </p:nvSpPr>
        <p:spPr bwMode="auto">
          <a:xfrm>
            <a:off x="4190508" y="1752600"/>
            <a:ext cx="4648200" cy="3906582"/>
          </a:xfrm>
          <a:prstGeom prst="rect">
            <a:avLst/>
          </a:prstGeom>
          <a:noFill/>
          <a:ln w="12700">
            <a:noFill/>
            <a:miter lim="800000"/>
            <a:headEnd type="none" w="sm" len="sm"/>
            <a:tailEnd type="none" w="sm" len="sm"/>
          </a:ln>
        </p:spPr>
        <p:txBody>
          <a:bodyPr wrap="square">
            <a:spAutoFit/>
          </a:bodyPr>
          <a:lstStyle/>
          <a:p>
            <a:pPr eaLnBrk="0" hangingPunct="0">
              <a:lnSpc>
                <a:spcPct val="0"/>
              </a:lnSpc>
              <a:spcBef>
                <a:spcPct val="50000"/>
              </a:spcBef>
            </a:pPr>
            <a:endParaRPr lang="en-US" sz="1900" dirty="0">
              <a:latin typeface="Benguiat Bk BT" pitchFamily="18" charset="0"/>
            </a:endParaRPr>
          </a:p>
          <a:p>
            <a:pPr eaLnBrk="0" hangingPunct="0">
              <a:spcBef>
                <a:spcPct val="50000"/>
              </a:spcBef>
              <a:buClr>
                <a:schemeClr val="accent1">
                  <a:lumMod val="75000"/>
                </a:schemeClr>
              </a:buClr>
              <a:buFontTx/>
              <a:buChar char="•"/>
            </a:pPr>
            <a:r>
              <a:rPr lang="en-US" sz="1400" dirty="0">
                <a:latin typeface="Benguiat Bk BT" pitchFamily="18" charset="0"/>
              </a:rPr>
              <a:t> Chris Candido: No Gimmicks Needed</a:t>
            </a:r>
          </a:p>
          <a:p>
            <a:pPr eaLnBrk="0" hangingPunct="0">
              <a:spcBef>
                <a:spcPts val="0"/>
              </a:spcBef>
              <a:buClr>
                <a:schemeClr val="accent1">
                  <a:lumMod val="75000"/>
                </a:schemeClr>
              </a:buClr>
            </a:pPr>
            <a:r>
              <a:rPr lang="en-US" sz="1200" dirty="0">
                <a:latin typeface="Benguiat Bk BT" pitchFamily="18" charset="0"/>
              </a:rPr>
              <a:t>John Cosper, 2021</a:t>
            </a:r>
          </a:p>
          <a:p>
            <a:pPr eaLnBrk="0" hangingPunct="0">
              <a:spcBef>
                <a:spcPct val="50000"/>
              </a:spcBef>
              <a:buClr>
                <a:schemeClr val="accent1">
                  <a:lumMod val="75000"/>
                </a:schemeClr>
              </a:buClr>
              <a:buFontTx/>
              <a:buChar char="•"/>
            </a:pPr>
            <a:r>
              <a:rPr lang="en-US" sz="1400" dirty="0">
                <a:latin typeface="Benguiat Bk BT" pitchFamily="18" charset="0"/>
              </a:rPr>
              <a:t> Mox</a:t>
            </a:r>
          </a:p>
          <a:p>
            <a:pPr eaLnBrk="0" hangingPunct="0">
              <a:spcBef>
                <a:spcPts val="0"/>
              </a:spcBef>
              <a:buClr>
                <a:schemeClr val="accent1">
                  <a:lumMod val="75000"/>
                </a:schemeClr>
              </a:buClr>
            </a:pPr>
            <a:r>
              <a:rPr lang="en-US" sz="1200" dirty="0">
                <a:latin typeface="Benguiat Bk BT" pitchFamily="18" charset="0"/>
              </a:rPr>
              <a:t>Jon Moxley, 2021 </a:t>
            </a:r>
          </a:p>
          <a:p>
            <a:pPr eaLnBrk="0" hangingPunct="0">
              <a:spcBef>
                <a:spcPct val="50000"/>
              </a:spcBef>
              <a:buClr>
                <a:schemeClr val="accent1">
                  <a:lumMod val="75000"/>
                </a:schemeClr>
              </a:buClr>
              <a:buFontTx/>
              <a:buChar char="•"/>
            </a:pPr>
            <a:r>
              <a:rPr lang="en-US" sz="1400" dirty="0">
                <a:latin typeface="Benguiat Bk BT" pitchFamily="18" charset="0"/>
              </a:rPr>
              <a:t> Blood and Fire: The Unbelievable Real-Life Story of Wrestling’s Original Sheik </a:t>
            </a:r>
          </a:p>
          <a:p>
            <a:pPr eaLnBrk="0" hangingPunct="0">
              <a:spcBef>
                <a:spcPts val="0"/>
              </a:spcBef>
              <a:buClr>
                <a:schemeClr val="accent1">
                  <a:lumMod val="75000"/>
                </a:schemeClr>
              </a:buClr>
            </a:pPr>
            <a:r>
              <a:rPr lang="en-US" sz="1200" dirty="0">
                <a:latin typeface="Benguiat Bk BT" pitchFamily="18" charset="0"/>
              </a:rPr>
              <a:t>Brian Solomon, 2022</a:t>
            </a:r>
          </a:p>
          <a:p>
            <a:pPr eaLnBrk="0" hangingPunct="0">
              <a:spcBef>
                <a:spcPct val="50000"/>
              </a:spcBef>
              <a:buClr>
                <a:schemeClr val="accent1">
                  <a:lumMod val="75000"/>
                </a:schemeClr>
              </a:buClr>
              <a:buFontTx/>
              <a:buChar char="•"/>
            </a:pPr>
            <a:r>
              <a:rPr lang="en-US" sz="1400" dirty="0">
                <a:latin typeface="Benguiat Bk BT" pitchFamily="18" charset="0"/>
              </a:rPr>
              <a:t> There's Just One Problem...: True Tales from the Former, One-Time, 7th Most Powerful Person in WWE</a:t>
            </a:r>
          </a:p>
          <a:p>
            <a:pPr eaLnBrk="0" hangingPunct="0">
              <a:spcBef>
                <a:spcPts val="100"/>
              </a:spcBef>
              <a:buClr>
                <a:schemeClr val="accent1">
                  <a:lumMod val="75000"/>
                </a:schemeClr>
              </a:buClr>
            </a:pPr>
            <a:r>
              <a:rPr lang="en-US" sz="1200" dirty="0">
                <a:latin typeface="Benguiat Bk BT" pitchFamily="18" charset="0"/>
              </a:rPr>
              <a:t>Brian Gewirtz, 2022</a:t>
            </a:r>
          </a:p>
          <a:p>
            <a:pPr eaLnBrk="0" hangingPunct="0">
              <a:spcBef>
                <a:spcPct val="50000"/>
              </a:spcBef>
              <a:buClr>
                <a:schemeClr val="accent1">
                  <a:lumMod val="75000"/>
                </a:schemeClr>
              </a:buClr>
              <a:buFontTx/>
              <a:buChar char="•"/>
            </a:pPr>
            <a:r>
              <a:rPr lang="en-US" sz="1400" dirty="0">
                <a:latin typeface="Benguiat Bk BT" pitchFamily="18" charset="0"/>
              </a:rPr>
              <a:t> The Last of a Great Breed: True Stories From A Career in Pro Wrestling</a:t>
            </a:r>
          </a:p>
          <a:p>
            <a:pPr eaLnBrk="0" hangingPunct="0">
              <a:spcBef>
                <a:spcPts val="0"/>
              </a:spcBef>
              <a:buClr>
                <a:schemeClr val="accent1">
                  <a:lumMod val="75000"/>
                </a:schemeClr>
              </a:buClr>
            </a:pPr>
            <a:r>
              <a:rPr lang="en-US" sz="1200" dirty="0">
                <a:latin typeface="Benguiat Bk BT" pitchFamily="18" charset="0"/>
              </a:rPr>
              <a:t>Dory Funk, Jr., 2022 </a:t>
            </a:r>
          </a:p>
          <a:p>
            <a:pPr eaLnBrk="0" hangingPunct="0">
              <a:spcBef>
                <a:spcPct val="50000"/>
              </a:spcBef>
              <a:buClr>
                <a:schemeClr val="accent1">
                  <a:lumMod val="75000"/>
                </a:schemeClr>
              </a:buClr>
              <a:buFontTx/>
              <a:buChar char="•"/>
            </a:pPr>
            <a:r>
              <a:rPr lang="en-US" sz="1400" dirty="0">
                <a:latin typeface="Benguiat Bk BT" pitchFamily="18" charset="0"/>
              </a:rPr>
              <a:t> Rowdy: The Roddy Piper Story</a:t>
            </a:r>
          </a:p>
          <a:p>
            <a:pPr eaLnBrk="0" hangingPunct="0">
              <a:spcBef>
                <a:spcPts val="60"/>
              </a:spcBef>
              <a:buClr>
                <a:schemeClr val="accent1">
                  <a:lumMod val="75000"/>
                </a:schemeClr>
              </a:buClr>
            </a:pPr>
            <a:r>
              <a:rPr lang="en-US" sz="1200" dirty="0">
                <a:latin typeface="Benguiat Bk BT" pitchFamily="18" charset="0"/>
              </a:rPr>
              <a:t>Ariel Teal Toombs; Colt Baird Toombs</a:t>
            </a:r>
            <a:r>
              <a:rPr lang="sv-SE" sz="1200" dirty="0">
                <a:latin typeface="Benguiat Bk BT" pitchFamily="18" charset="0"/>
              </a:rPr>
              <a:t>, 2022</a:t>
            </a:r>
            <a:endParaRPr lang="en-US" sz="1200" dirty="0">
              <a:latin typeface="Benguiat Bk BT" pitchFamily="18" charset="0"/>
            </a:endParaRPr>
          </a:p>
        </p:txBody>
      </p:sp>
      <p:sp>
        <p:nvSpPr>
          <p:cNvPr id="72710" name="TextBox 6"/>
          <p:cNvSpPr txBox="1">
            <a:spLocks noChangeArrowheads="1"/>
          </p:cNvSpPr>
          <p:nvPr/>
        </p:nvSpPr>
        <p:spPr bwMode="auto">
          <a:xfrm>
            <a:off x="8639175" y="6549827"/>
            <a:ext cx="400050" cy="307975"/>
          </a:xfrm>
          <a:prstGeom prst="rect">
            <a:avLst/>
          </a:prstGeom>
          <a:noFill/>
          <a:ln w="9525">
            <a:noFill/>
            <a:miter lim="800000"/>
            <a:headEnd/>
            <a:tailEnd/>
          </a:ln>
        </p:spPr>
        <p:txBody>
          <a:bodyPr wrap="none">
            <a:spAutoFit/>
          </a:bodyPr>
          <a:lstStyle/>
          <a:p>
            <a:pPr eaLnBrk="0" hangingPunct="0"/>
            <a:fld id="{AD3B5F28-538E-4664-90C0-7172D590C97F}" type="slidenum">
              <a:rPr lang="en-US" sz="1400">
                <a:latin typeface="Benguiat Bk BT" pitchFamily="18" charset="0"/>
              </a:rPr>
              <a:pPr eaLnBrk="0" hangingPunct="0"/>
              <a:t>162</a:t>
            </a:fld>
            <a:endParaRPr lang="en-US" sz="1400" dirty="0">
              <a:latin typeface="Benguiat Bk BT" pitchFamily="18" charset="0"/>
            </a:endParaRPr>
          </a:p>
        </p:txBody>
      </p:sp>
      <p:pic>
        <p:nvPicPr>
          <p:cNvPr id="8" name="Picture 12" descr="Openbook"/>
          <p:cNvPicPr>
            <a:picLocks noChangeAspect="1" noChangeArrowheads="1"/>
          </p:cNvPicPr>
          <p:nvPr/>
        </p:nvPicPr>
        <p:blipFill>
          <a:blip r:embed="rId3" cstate="print"/>
          <a:srcRect/>
          <a:stretch>
            <a:fillRect/>
          </a:stretch>
        </p:blipFill>
        <p:spPr bwMode="auto">
          <a:xfrm>
            <a:off x="381000" y="152400"/>
            <a:ext cx="1371600" cy="1371600"/>
          </a:xfrm>
          <a:prstGeom prst="rect">
            <a:avLst/>
          </a:prstGeom>
          <a:solidFill>
            <a:schemeClr val="tx1"/>
          </a:solidFill>
          <a:ln w="9525">
            <a:noFill/>
            <a:miter lim="800000"/>
            <a:headEnd/>
            <a:tailEnd/>
          </a:ln>
        </p:spPr>
      </p:pic>
    </p:spTree>
    <p:extLst>
      <p:ext uri="{BB962C8B-B14F-4D97-AF65-F5344CB8AC3E}">
        <p14:creationId xmlns:p14="http://schemas.microsoft.com/office/powerpoint/2010/main" val="216502433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sz="half" idx="1"/>
          </p:nvPr>
        </p:nvSpPr>
        <p:spPr bwMode="auto">
          <a:xfrm>
            <a:off x="265981" y="1714500"/>
            <a:ext cx="4114800" cy="381000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20000"/>
              </a:lnSpc>
              <a:buFontTx/>
              <a:buNone/>
            </a:pPr>
            <a:r>
              <a:rPr lang="en-GB" sz="1400" u="sng" dirty="0">
                <a:latin typeface="Benguiat Bk BT" pitchFamily="18" charset="0"/>
              </a:rPr>
              <a:t>The Complete Original UFC on VHS!</a:t>
            </a:r>
          </a:p>
          <a:p>
            <a:pPr algn="ctr">
              <a:lnSpc>
                <a:spcPct val="70000"/>
              </a:lnSpc>
              <a:buFontTx/>
              <a:buNone/>
            </a:pPr>
            <a:endParaRPr lang="en-GB" sz="1400" dirty="0">
              <a:latin typeface="Benguiat Bk BT" pitchFamily="18" charset="0"/>
            </a:endParaRPr>
          </a:p>
          <a:p>
            <a:pPr algn="ctr">
              <a:lnSpc>
                <a:spcPct val="40000"/>
              </a:lnSpc>
              <a:buFontTx/>
              <a:buNone/>
            </a:pPr>
            <a:r>
              <a:rPr lang="en-GB" sz="1200" dirty="0">
                <a:latin typeface="Benguiat Bk BT" pitchFamily="18" charset="0"/>
              </a:rPr>
              <a:t>UFC 1-22</a:t>
            </a:r>
          </a:p>
          <a:p>
            <a:pPr algn="ctr">
              <a:buFontTx/>
              <a:buNone/>
            </a:pPr>
            <a:r>
              <a:rPr lang="en-GB" sz="1200" dirty="0">
                <a:latin typeface="Benguiat Bk BT" pitchFamily="18" charset="0"/>
              </a:rPr>
              <a:t>Night of Champions</a:t>
            </a:r>
          </a:p>
          <a:p>
            <a:pPr algn="ctr">
              <a:buFontTx/>
              <a:buNone/>
            </a:pPr>
            <a:r>
              <a:rPr lang="en-GB" sz="1200" dirty="0">
                <a:latin typeface="Benguiat Bk BT" pitchFamily="18" charset="0"/>
              </a:rPr>
              <a:t>Ultimate Japan &amp; Ultimate Brazil</a:t>
            </a:r>
          </a:p>
          <a:p>
            <a:pPr algn="ctr">
              <a:buFontTx/>
              <a:buNone/>
            </a:pPr>
            <a:r>
              <a:rPr lang="en-GB" sz="1200" dirty="0">
                <a:latin typeface="Benguiat Bk BT" pitchFamily="18" charset="0"/>
              </a:rPr>
              <a:t>Ultimate Ultimate 1 &amp; 2</a:t>
            </a:r>
          </a:p>
          <a:p>
            <a:pPr algn="ctr">
              <a:lnSpc>
                <a:spcPct val="90000"/>
              </a:lnSpc>
              <a:buFontTx/>
              <a:buNone/>
              <a:defRPr/>
            </a:pPr>
            <a:r>
              <a:rPr lang="en-US" sz="1200" dirty="0">
                <a:latin typeface="Benguiat Bk BT" pitchFamily="18" charset="0"/>
              </a:rPr>
              <a:t>Ultimate Ultimate alternate artwork</a:t>
            </a:r>
          </a:p>
          <a:p>
            <a:pPr algn="ctr">
              <a:lnSpc>
                <a:spcPct val="90000"/>
              </a:lnSpc>
              <a:buFontTx/>
              <a:buNone/>
              <a:defRPr/>
            </a:pPr>
            <a:r>
              <a:rPr lang="en-US" sz="1200" dirty="0">
                <a:latin typeface="Benguiat Bk BT" pitchFamily="18" charset="0"/>
              </a:rPr>
              <a:t>UFC Hits vol. 1-2</a:t>
            </a:r>
            <a:endParaRPr lang="en-GB" sz="1200" dirty="0">
              <a:latin typeface="Benguiat Bk BT" pitchFamily="18" charset="0"/>
            </a:endParaRPr>
          </a:p>
          <a:p>
            <a:pPr algn="ctr">
              <a:buFontTx/>
              <a:buNone/>
            </a:pPr>
            <a:r>
              <a:rPr lang="en-GB" sz="1200" dirty="0">
                <a:latin typeface="Benguiat Bk BT" pitchFamily="18" charset="0"/>
              </a:rPr>
              <a:t>Ultimate Shamrock</a:t>
            </a:r>
          </a:p>
          <a:p>
            <a:pPr algn="ctr">
              <a:lnSpc>
                <a:spcPct val="50000"/>
              </a:lnSpc>
              <a:buFontTx/>
              <a:buNone/>
            </a:pPr>
            <a:endParaRPr lang="en-GB" sz="1200" dirty="0">
              <a:latin typeface="Benguiat Bk BT" pitchFamily="18" charset="0"/>
            </a:endParaRPr>
          </a:p>
          <a:p>
            <a:pPr algn="ctr">
              <a:lnSpc>
                <a:spcPct val="60000"/>
              </a:lnSpc>
              <a:buFontTx/>
              <a:buNone/>
            </a:pPr>
            <a:r>
              <a:rPr lang="en-GB" sz="1200" dirty="0">
                <a:latin typeface="Benguiat Bk BT" pitchFamily="18" charset="0"/>
              </a:rPr>
              <a:t>$500</a:t>
            </a:r>
          </a:p>
          <a:p>
            <a:pPr algn="ctr">
              <a:lnSpc>
                <a:spcPct val="50000"/>
              </a:lnSpc>
              <a:buFontTx/>
              <a:buNone/>
            </a:pPr>
            <a:endParaRPr lang="en-GB" sz="1800" dirty="0">
              <a:latin typeface="Benguiat Bk BT" pitchFamily="18" charset="0"/>
            </a:endParaRPr>
          </a:p>
          <a:p>
            <a:pPr algn="ctr">
              <a:lnSpc>
                <a:spcPct val="60000"/>
              </a:lnSpc>
              <a:buFontTx/>
              <a:buNone/>
            </a:pPr>
            <a:r>
              <a:rPr lang="en-GB" sz="1400" u="sng" dirty="0">
                <a:latin typeface="Benguiat Bk BT" pitchFamily="18" charset="0"/>
              </a:rPr>
              <a:t>FREE SHIPPING</a:t>
            </a:r>
            <a:r>
              <a:rPr lang="en-GB" sz="1400" u="sng" baseline="30000" dirty="0">
                <a:latin typeface="Benguiat Bk BT" pitchFamily="18" charset="0"/>
              </a:rPr>
              <a:t>*</a:t>
            </a:r>
          </a:p>
          <a:p>
            <a:pPr algn="ctr">
              <a:lnSpc>
                <a:spcPct val="70000"/>
              </a:lnSpc>
              <a:buFontTx/>
              <a:buNone/>
            </a:pPr>
            <a:endParaRPr lang="en-GB" sz="1200" u="sng" dirty="0">
              <a:latin typeface="Benguiat Bk BT" pitchFamily="18" charset="0"/>
            </a:endParaRPr>
          </a:p>
          <a:p>
            <a:pPr algn="ctr">
              <a:lnSpc>
                <a:spcPct val="60000"/>
              </a:lnSpc>
              <a:buFontTx/>
              <a:buNone/>
            </a:pPr>
            <a:r>
              <a:rPr lang="en-GB" sz="1200" dirty="0">
                <a:latin typeface="Benguiat Bk BT" pitchFamily="18" charset="0"/>
              </a:rPr>
              <a:t>Also available individually</a:t>
            </a:r>
          </a:p>
          <a:p>
            <a:pPr algn="ctr">
              <a:lnSpc>
                <a:spcPct val="60000"/>
              </a:lnSpc>
              <a:buFontTx/>
              <a:buNone/>
            </a:pPr>
            <a:endParaRPr lang="en-GB" sz="1600" u="sng" dirty="0">
              <a:latin typeface="Benguiat Bk BT" pitchFamily="18" charset="0"/>
            </a:endParaRPr>
          </a:p>
          <a:p>
            <a:pPr algn="ctr">
              <a:lnSpc>
                <a:spcPct val="50000"/>
              </a:lnSpc>
              <a:buFontTx/>
              <a:buNone/>
            </a:pPr>
            <a:endParaRPr lang="en-GB" sz="1400" dirty="0"/>
          </a:p>
          <a:p>
            <a:pPr algn="ctr">
              <a:lnSpc>
                <a:spcPct val="80000"/>
              </a:lnSpc>
              <a:buFontTx/>
              <a:buNone/>
            </a:pPr>
            <a:r>
              <a:rPr lang="en-GB" sz="1200" dirty="0"/>
              <a:t>Established customers may pay by cheque or bank wire</a:t>
            </a:r>
          </a:p>
          <a:p>
            <a:pPr algn="ctr">
              <a:lnSpc>
                <a:spcPct val="80000"/>
              </a:lnSpc>
              <a:buFontTx/>
              <a:buNone/>
            </a:pPr>
            <a:endParaRPr lang="en-GB" sz="1200" dirty="0"/>
          </a:p>
          <a:p>
            <a:pPr algn="ctr">
              <a:lnSpc>
                <a:spcPct val="80000"/>
              </a:lnSpc>
              <a:buFontTx/>
              <a:buNone/>
            </a:pPr>
            <a:r>
              <a:rPr lang="en-GB" sz="1200" dirty="0"/>
              <a:t>*U.S. only</a:t>
            </a:r>
          </a:p>
        </p:txBody>
      </p:sp>
      <p:sp>
        <p:nvSpPr>
          <p:cNvPr id="68611" name="Rectangle 4"/>
          <p:cNvSpPr>
            <a:spLocks noGrp="1" noChangeArrowheads="1"/>
          </p:cNvSpPr>
          <p:nvPr>
            <p:ph type="body" sz="half" idx="2"/>
          </p:nvPr>
        </p:nvSpPr>
        <p:spPr bwMode="auto">
          <a:xfrm>
            <a:off x="4343400" y="2133600"/>
            <a:ext cx="4572000" cy="2971800"/>
          </a:xfrm>
          <a:ln>
            <a:miter lim="800000"/>
            <a:headEnd/>
            <a:tailEnd/>
          </a:ln>
        </p:spPr>
        <p:txBody>
          <a:bodyPr vert="horz" wrap="square" lIns="91440" tIns="45720" rIns="91440" bIns="45720" numCol="1" anchor="t" anchorCtr="0" compatLnSpc="1">
            <a:prstTxWarp prst="textNoShape">
              <a:avLst/>
            </a:prstTxWarp>
          </a:bodyPr>
          <a:lstStyle/>
          <a:p>
            <a:pPr algn="ctr">
              <a:lnSpc>
                <a:spcPct val="140000"/>
              </a:lnSpc>
              <a:buFontTx/>
              <a:buNone/>
              <a:defRPr/>
            </a:pPr>
            <a:endParaRPr lang="en-US" sz="1800" u="sng" dirty="0">
              <a:latin typeface="Benguiat Bk BT" pitchFamily="18" charset="0"/>
            </a:endParaRPr>
          </a:p>
          <a:p>
            <a:pPr algn="ctr">
              <a:buFontTx/>
              <a:buNone/>
              <a:defRPr/>
            </a:pPr>
            <a:endParaRPr lang="en-US" sz="1800" b="1" dirty="0">
              <a:solidFill>
                <a:schemeClr val="accent1">
                  <a:lumMod val="75000"/>
                </a:schemeClr>
              </a:solidFill>
              <a:latin typeface="Benguiat Bk BT" pitchFamily="18" charset="0"/>
            </a:endParaRPr>
          </a:p>
          <a:p>
            <a:pPr>
              <a:lnSpc>
                <a:spcPct val="20000"/>
              </a:lnSpc>
              <a:buFontTx/>
              <a:buNone/>
              <a:defRPr/>
            </a:pPr>
            <a:endParaRPr lang="en-US" sz="1000" b="1" dirty="0">
              <a:solidFill>
                <a:schemeClr val="tx2"/>
              </a:solidFill>
              <a:latin typeface="Benguiat Bk BT" pitchFamily="18" charset="0"/>
            </a:endParaRPr>
          </a:p>
          <a:p>
            <a:pPr algn="ctr">
              <a:lnSpc>
                <a:spcPct val="20000"/>
              </a:lnSpc>
              <a:buFontTx/>
              <a:buNone/>
              <a:defRPr/>
            </a:pPr>
            <a:endParaRPr lang="en-US" sz="600" u="sng" dirty="0">
              <a:solidFill>
                <a:schemeClr val="accent1"/>
              </a:solidFill>
              <a:latin typeface="Staccato222 BT" pitchFamily="66" charset="0"/>
            </a:endParaRPr>
          </a:p>
          <a:p>
            <a:pPr algn="ctr">
              <a:lnSpc>
                <a:spcPct val="80000"/>
              </a:lnSpc>
              <a:buFontTx/>
              <a:buNone/>
              <a:defRPr/>
            </a:pPr>
            <a:r>
              <a:rPr lang="en-US" u="sng" dirty="0">
                <a:solidFill>
                  <a:schemeClr val="accent1">
                    <a:lumMod val="75000"/>
                  </a:schemeClr>
                </a:solidFill>
                <a:latin typeface="Staccato222 BT" pitchFamily="66" charset="0"/>
              </a:rPr>
              <a:t>Want More?</a:t>
            </a:r>
            <a:endParaRPr lang="en-US" dirty="0">
              <a:solidFill>
                <a:schemeClr val="accent1">
                  <a:lumMod val="75000"/>
                </a:schemeClr>
              </a:solidFill>
              <a:latin typeface="Staccato222 BT" pitchFamily="66" charset="0"/>
            </a:endParaRPr>
          </a:p>
          <a:p>
            <a:pPr algn="ctr">
              <a:lnSpc>
                <a:spcPct val="80000"/>
              </a:lnSpc>
              <a:buFontTx/>
              <a:buNone/>
              <a:defRPr/>
            </a:pPr>
            <a:endParaRPr lang="en-US" sz="1400" dirty="0">
              <a:latin typeface="Benguiat Bk BT" pitchFamily="18" charset="0"/>
            </a:endParaRPr>
          </a:p>
          <a:p>
            <a:pPr algn="ctr">
              <a:lnSpc>
                <a:spcPct val="80000"/>
              </a:lnSpc>
              <a:buFontTx/>
              <a:buNone/>
              <a:defRPr/>
            </a:pPr>
            <a:r>
              <a:rPr lang="en-US" sz="1400" dirty="0">
                <a:latin typeface="Benguiat Bk BT" pitchFamily="18" charset="0"/>
              </a:rPr>
              <a:t>We’ll look high and low to find your best deal!</a:t>
            </a:r>
          </a:p>
          <a:p>
            <a:pPr algn="ctr">
              <a:lnSpc>
                <a:spcPct val="30000"/>
              </a:lnSpc>
              <a:spcBef>
                <a:spcPct val="0"/>
              </a:spcBef>
              <a:buFontTx/>
              <a:buNone/>
              <a:defRPr/>
            </a:pPr>
            <a:endParaRPr lang="en-US" sz="1400" dirty="0">
              <a:latin typeface="Benguiat Bk BT" pitchFamily="18" charset="0"/>
            </a:endParaRPr>
          </a:p>
          <a:p>
            <a:pPr algn="ctr">
              <a:lnSpc>
                <a:spcPct val="70000"/>
              </a:lnSpc>
              <a:buFontTx/>
              <a:buNone/>
              <a:defRPr/>
            </a:pPr>
            <a:r>
              <a:rPr lang="en-US" sz="1400" dirty="0">
                <a:latin typeface="Benguiat Bk BT" pitchFamily="18" charset="0"/>
              </a:rPr>
              <a:t>See details page 188</a:t>
            </a:r>
          </a:p>
        </p:txBody>
      </p:sp>
      <p:sp>
        <p:nvSpPr>
          <p:cNvPr id="73732" name="Rectangle 7"/>
          <p:cNvSpPr>
            <a:spLocks noChangeArrowheads="1"/>
          </p:cNvSpPr>
          <p:nvPr/>
        </p:nvSpPr>
        <p:spPr bwMode="auto">
          <a:xfrm>
            <a:off x="304800" y="1714500"/>
            <a:ext cx="4038600" cy="3771900"/>
          </a:xfrm>
          <a:prstGeom prst="rect">
            <a:avLst/>
          </a:prstGeom>
          <a:noFill/>
          <a:ln w="12700">
            <a:solidFill>
              <a:schemeClr val="accent1">
                <a:lumMod val="75000"/>
              </a:schemeClr>
            </a:solidFill>
            <a:miter lim="800000"/>
            <a:headEnd type="none" w="sm" len="sm"/>
            <a:tailEnd type="none" w="sm" len="sm"/>
          </a:ln>
        </p:spPr>
        <p:txBody>
          <a:bodyPr wrap="none" anchor="ctr"/>
          <a:lstStyle/>
          <a:p>
            <a:pPr algn="ctr" eaLnBrk="0" hangingPunct="0"/>
            <a:endParaRPr lang="en-US" dirty="0">
              <a:solidFill>
                <a:schemeClr val="accent1"/>
              </a:solidFill>
              <a:latin typeface="Staccato222 BT" pitchFamily="66" charset="0"/>
            </a:endParaRPr>
          </a:p>
        </p:txBody>
      </p:sp>
      <p:sp>
        <p:nvSpPr>
          <p:cNvPr id="73734" name="Rectangle 9"/>
          <p:cNvSpPr>
            <a:spLocks noGrp="1" noChangeArrowheads="1"/>
          </p:cNvSpPr>
          <p:nvPr>
            <p:ph type="title"/>
          </p:nvPr>
        </p:nvSpPr>
        <p:spPr bwMode="auto">
          <a:xfrm>
            <a:off x="2362200" y="228600"/>
            <a:ext cx="6019800" cy="12954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Ultimate Fighting Championship (UFC)</a:t>
            </a:r>
          </a:p>
        </p:txBody>
      </p:sp>
      <p:sp>
        <p:nvSpPr>
          <p:cNvPr id="73736" name="TextBox 7"/>
          <p:cNvSpPr txBox="1">
            <a:spLocks noChangeArrowheads="1"/>
          </p:cNvSpPr>
          <p:nvPr/>
        </p:nvSpPr>
        <p:spPr bwMode="auto">
          <a:xfrm>
            <a:off x="8610600" y="6546977"/>
            <a:ext cx="400050" cy="307975"/>
          </a:xfrm>
          <a:prstGeom prst="rect">
            <a:avLst/>
          </a:prstGeom>
          <a:noFill/>
          <a:ln w="9525">
            <a:noFill/>
            <a:miter lim="800000"/>
            <a:headEnd/>
            <a:tailEnd/>
          </a:ln>
        </p:spPr>
        <p:txBody>
          <a:bodyPr wrap="none">
            <a:spAutoFit/>
          </a:bodyPr>
          <a:lstStyle/>
          <a:p>
            <a:pPr eaLnBrk="0" hangingPunct="0"/>
            <a:fld id="{205AE83F-746E-4CE6-B0B7-217954EFD820}" type="slidenum">
              <a:rPr lang="en-US" sz="1400">
                <a:latin typeface="Benguiat Bk BT" pitchFamily="18" charset="0"/>
              </a:rPr>
              <a:pPr eaLnBrk="0" hangingPunct="0"/>
              <a:t>163</a:t>
            </a:fld>
            <a:endParaRPr lang="en-US" sz="1400" dirty="0">
              <a:latin typeface="Benguiat Bk BT" pitchFamily="18" charset="0"/>
            </a:endParaRPr>
          </a:p>
        </p:txBody>
      </p:sp>
      <p:pic>
        <p:nvPicPr>
          <p:cNvPr id="8" name="Picture 13" descr="ufc_logo"/>
          <p:cNvPicPr>
            <a:picLocks noChangeAspect="1" noChangeArrowheads="1"/>
          </p:cNvPicPr>
          <p:nvPr/>
        </p:nvPicPr>
        <p:blipFill>
          <a:blip r:embed="rId3" cstate="print"/>
          <a:stretch>
            <a:fillRect/>
          </a:stretch>
        </p:blipFill>
        <p:spPr bwMode="auto">
          <a:xfrm>
            <a:off x="304800" y="0"/>
            <a:ext cx="1524000" cy="1600200"/>
          </a:xfrm>
          <a:prstGeom prst="rect">
            <a:avLst/>
          </a:prstGeom>
          <a:solidFill>
            <a:srgbClr val="C0C0C0"/>
          </a:solidFill>
          <a:ln w="9525">
            <a:noFill/>
            <a:miter lim="800000"/>
            <a:headEnd/>
            <a:tailEnd/>
          </a:ln>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sz="half" idx="1"/>
          </p:nvPr>
        </p:nvSpPr>
        <p:spPr bwMode="auto">
          <a:xfrm>
            <a:off x="228600" y="1828800"/>
            <a:ext cx="3810000" cy="373380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20000"/>
              </a:lnSpc>
              <a:buFontTx/>
              <a:buNone/>
            </a:pPr>
            <a:r>
              <a:rPr lang="en-US" sz="1600" u="sng" dirty="0">
                <a:latin typeface="Benguiat Bk BT" pitchFamily="18" charset="0"/>
              </a:rPr>
              <a:t>UFC on DVD</a:t>
            </a:r>
          </a:p>
          <a:p>
            <a:pPr>
              <a:lnSpc>
                <a:spcPct val="90000"/>
              </a:lnSpc>
              <a:buNone/>
            </a:pPr>
            <a:r>
              <a:rPr lang="en-US" sz="1400" dirty="0">
                <a:latin typeface="Benguiat Bk BT" pitchFamily="18" charset="0"/>
              </a:rPr>
              <a:t>UFC Classics Vol. 1: The Beginning</a:t>
            </a:r>
          </a:p>
          <a:p>
            <a:pPr>
              <a:lnSpc>
                <a:spcPct val="90000"/>
              </a:lnSpc>
              <a:buNone/>
            </a:pPr>
            <a:r>
              <a:rPr lang="en-US" sz="1400" dirty="0">
                <a:latin typeface="Benguiat Bk BT" pitchFamily="18" charset="0"/>
              </a:rPr>
              <a:t>UFC Classics Vol. 2</a:t>
            </a:r>
          </a:p>
          <a:p>
            <a:pPr>
              <a:lnSpc>
                <a:spcPct val="90000"/>
              </a:lnSpc>
              <a:buNone/>
            </a:pPr>
            <a:r>
              <a:rPr lang="en-US" sz="1400" dirty="0">
                <a:latin typeface="Benguiat Bk BT" pitchFamily="18" charset="0"/>
              </a:rPr>
              <a:t>UFC Classics Vol. 3: The American Dream</a:t>
            </a:r>
          </a:p>
          <a:p>
            <a:pPr>
              <a:lnSpc>
                <a:spcPct val="90000"/>
              </a:lnSpc>
              <a:buNone/>
            </a:pPr>
            <a:r>
              <a:rPr lang="en-US" sz="1400" dirty="0">
                <a:latin typeface="Benguiat Bk BT" pitchFamily="18" charset="0"/>
              </a:rPr>
              <a:t>UFC Classics Vol. 4: Revenge of the Warriors</a:t>
            </a:r>
          </a:p>
          <a:p>
            <a:pPr>
              <a:lnSpc>
                <a:spcPct val="90000"/>
              </a:lnSpc>
              <a:buNone/>
            </a:pPr>
            <a:r>
              <a:rPr lang="en-US" sz="1400" dirty="0">
                <a:latin typeface="Benguiat Bk BT" pitchFamily="18" charset="0"/>
              </a:rPr>
              <a:t>UFC Classics Vol. 5: Return of The Beast</a:t>
            </a:r>
          </a:p>
          <a:p>
            <a:pPr>
              <a:lnSpc>
                <a:spcPct val="90000"/>
              </a:lnSpc>
              <a:buNone/>
            </a:pPr>
            <a:r>
              <a:rPr lang="en-US" sz="1400" dirty="0">
                <a:latin typeface="Benguiat Bk BT" pitchFamily="18" charset="0"/>
              </a:rPr>
              <a:t>UFC Classics Vol. 6: Clash of the Titans</a:t>
            </a:r>
          </a:p>
          <a:p>
            <a:pPr>
              <a:lnSpc>
                <a:spcPct val="90000"/>
              </a:lnSpc>
              <a:buNone/>
            </a:pPr>
            <a:r>
              <a:rPr lang="en-US" sz="1400" dirty="0">
                <a:latin typeface="Benguiat Bk BT" pitchFamily="18" charset="0"/>
              </a:rPr>
              <a:t>UFC Classics Vol. 7: The Brawl In Buffalo</a:t>
            </a:r>
          </a:p>
          <a:p>
            <a:pPr>
              <a:lnSpc>
                <a:spcPct val="90000"/>
              </a:lnSpc>
              <a:buNone/>
            </a:pPr>
            <a:r>
              <a:rPr lang="en-US" sz="1400" dirty="0">
                <a:latin typeface="Benguiat Bk BT" pitchFamily="18" charset="0"/>
              </a:rPr>
              <a:t>UFC Classics Vol. 8: David vs. Goliath</a:t>
            </a:r>
          </a:p>
          <a:p>
            <a:pPr>
              <a:lnSpc>
                <a:spcPct val="90000"/>
              </a:lnSpc>
              <a:buNone/>
            </a:pPr>
            <a:r>
              <a:rPr lang="en-US" sz="1400" dirty="0">
                <a:latin typeface="Benguiat Bk BT" pitchFamily="18" charset="0"/>
              </a:rPr>
              <a:t>UFC 37.5: Belfort vs. Liddell</a:t>
            </a:r>
          </a:p>
          <a:p>
            <a:pPr>
              <a:lnSpc>
                <a:spcPct val="90000"/>
              </a:lnSpc>
              <a:buNone/>
            </a:pPr>
            <a:r>
              <a:rPr lang="en-US" sz="1400" dirty="0">
                <a:latin typeface="Benguiat Bk BT" pitchFamily="18" charset="0"/>
              </a:rPr>
              <a:t>UFC 42: Sudden Impact</a:t>
            </a:r>
          </a:p>
          <a:p>
            <a:pPr>
              <a:buFontTx/>
              <a:buNone/>
            </a:pPr>
            <a:r>
              <a:rPr lang="en-US" sz="1400" dirty="0">
                <a:latin typeface="Benguiat Bk BT" pitchFamily="18" charset="0"/>
              </a:rPr>
              <a:t>UFC 43: Meltdown</a:t>
            </a:r>
          </a:p>
          <a:p>
            <a:pPr>
              <a:lnSpc>
                <a:spcPct val="90000"/>
              </a:lnSpc>
              <a:buNone/>
            </a:pPr>
            <a:endParaRPr lang="en-US" sz="1400" dirty="0">
              <a:latin typeface="Benguiat Bk BT" pitchFamily="18" charset="0"/>
            </a:endParaRPr>
          </a:p>
        </p:txBody>
      </p:sp>
      <p:sp>
        <p:nvSpPr>
          <p:cNvPr id="68611" name="Rectangle 4"/>
          <p:cNvSpPr>
            <a:spLocks noGrp="1" noChangeArrowheads="1"/>
          </p:cNvSpPr>
          <p:nvPr>
            <p:ph type="body" sz="half" idx="2"/>
          </p:nvPr>
        </p:nvSpPr>
        <p:spPr bwMode="auto">
          <a:xfrm>
            <a:off x="4724400" y="1828800"/>
            <a:ext cx="3733800" cy="3581400"/>
          </a:xfrm>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1600" u="sng" dirty="0">
                <a:latin typeface="Benguiat Bk BT" pitchFamily="18" charset="0"/>
              </a:rPr>
              <a:t>UFC on DVD</a:t>
            </a:r>
            <a:endParaRPr lang="en-US" sz="700" dirty="0">
              <a:latin typeface="Benguiat Bk BT" pitchFamily="18" charset="0"/>
            </a:endParaRPr>
          </a:p>
          <a:p>
            <a:pPr>
              <a:lnSpc>
                <a:spcPct val="90000"/>
              </a:lnSpc>
              <a:buNone/>
            </a:pPr>
            <a:r>
              <a:rPr lang="en-US" sz="1400" dirty="0">
                <a:latin typeface="Benguiat Bk BT" pitchFamily="18" charset="0"/>
              </a:rPr>
              <a:t>UFC 44: Undisputed</a:t>
            </a:r>
          </a:p>
          <a:p>
            <a:pPr>
              <a:lnSpc>
                <a:spcPct val="90000"/>
              </a:lnSpc>
              <a:buNone/>
            </a:pPr>
            <a:r>
              <a:rPr lang="en-US" sz="1400" dirty="0">
                <a:latin typeface="Benguiat Bk BT" pitchFamily="18" charset="0"/>
              </a:rPr>
              <a:t>UFC 45: Revolution</a:t>
            </a:r>
          </a:p>
          <a:p>
            <a:pPr>
              <a:lnSpc>
                <a:spcPct val="90000"/>
              </a:lnSpc>
              <a:buNone/>
            </a:pPr>
            <a:r>
              <a:rPr lang="en-US" sz="1400" dirty="0">
                <a:latin typeface="Benguiat Bk BT" pitchFamily="18" charset="0"/>
              </a:rPr>
              <a:t>UFC 46: Supernatural </a:t>
            </a:r>
          </a:p>
          <a:p>
            <a:pPr>
              <a:lnSpc>
                <a:spcPct val="90000"/>
              </a:lnSpc>
              <a:buNone/>
            </a:pPr>
            <a:r>
              <a:rPr lang="en-US" sz="1400" dirty="0">
                <a:latin typeface="Benguiat Bk BT" pitchFamily="18" charset="0"/>
              </a:rPr>
              <a:t>UFC 47: It’s On!</a:t>
            </a:r>
          </a:p>
          <a:p>
            <a:pPr>
              <a:lnSpc>
                <a:spcPct val="90000"/>
              </a:lnSpc>
              <a:buNone/>
            </a:pPr>
            <a:r>
              <a:rPr lang="en-US" sz="1400" dirty="0">
                <a:latin typeface="Benguiat Bk BT" pitchFamily="18" charset="0"/>
              </a:rPr>
              <a:t>UFC 48: Payback</a:t>
            </a:r>
          </a:p>
          <a:p>
            <a:pPr>
              <a:lnSpc>
                <a:spcPct val="90000"/>
              </a:lnSpc>
              <a:buFontTx/>
              <a:buNone/>
            </a:pPr>
            <a:r>
              <a:rPr lang="en-US" sz="1400" dirty="0">
                <a:latin typeface="Benguiat Bk BT" pitchFamily="18" charset="0"/>
              </a:rPr>
              <a:t>UFC 47 / UFC 48 Twin Pack</a:t>
            </a:r>
          </a:p>
          <a:p>
            <a:pPr>
              <a:lnSpc>
                <a:spcPct val="90000"/>
              </a:lnSpc>
              <a:buFontTx/>
              <a:buNone/>
            </a:pPr>
            <a:r>
              <a:rPr lang="en-US" sz="1400" dirty="0">
                <a:latin typeface="Benguiat Bk BT" pitchFamily="18" charset="0"/>
              </a:rPr>
              <a:t>UFC 49: Unfinished Business</a:t>
            </a:r>
          </a:p>
          <a:p>
            <a:pPr>
              <a:lnSpc>
                <a:spcPct val="90000"/>
              </a:lnSpc>
              <a:buFontTx/>
              <a:buNone/>
            </a:pPr>
            <a:r>
              <a:rPr lang="en-US" sz="1400" dirty="0">
                <a:latin typeface="Benguiat Bk BT" pitchFamily="18" charset="0"/>
              </a:rPr>
              <a:t>UFC 50: War of ’04</a:t>
            </a:r>
            <a:endParaRPr lang="en-US" sz="1400" dirty="0"/>
          </a:p>
          <a:p>
            <a:pPr>
              <a:lnSpc>
                <a:spcPct val="80000"/>
              </a:lnSpc>
              <a:buFontTx/>
              <a:buNone/>
            </a:pPr>
            <a:r>
              <a:rPr lang="en-US" sz="1400" dirty="0">
                <a:latin typeface="Benguiat Bk BT" pitchFamily="18" charset="0"/>
              </a:rPr>
              <a:t>UFC 51: Super Saturday</a:t>
            </a:r>
          </a:p>
          <a:p>
            <a:pPr>
              <a:buFontTx/>
              <a:buNone/>
            </a:pPr>
            <a:r>
              <a:rPr lang="en-US" sz="1400" dirty="0">
                <a:latin typeface="Benguiat Bk BT" pitchFamily="18" charset="0"/>
              </a:rPr>
              <a:t>UFC 52: Couture vs. Liddell 2</a:t>
            </a:r>
          </a:p>
          <a:p>
            <a:pPr>
              <a:lnSpc>
                <a:spcPct val="90000"/>
              </a:lnSpc>
              <a:buFontTx/>
              <a:buNone/>
            </a:pPr>
            <a:r>
              <a:rPr lang="en-US" sz="1400" dirty="0">
                <a:latin typeface="Benguiat Bk BT" pitchFamily="18" charset="0"/>
              </a:rPr>
              <a:t>UFC 53: Heavy Hitters</a:t>
            </a:r>
          </a:p>
          <a:p>
            <a:pPr>
              <a:lnSpc>
                <a:spcPct val="90000"/>
              </a:lnSpc>
              <a:spcBef>
                <a:spcPts val="336"/>
              </a:spcBef>
              <a:buFontTx/>
              <a:buNone/>
            </a:pPr>
            <a:r>
              <a:rPr lang="en-US" sz="1400" dirty="0">
                <a:latin typeface="Benguiat Bk BT" pitchFamily="18" charset="0"/>
              </a:rPr>
              <a:t>UFC 54: Boiling Point</a:t>
            </a:r>
          </a:p>
          <a:p>
            <a:pPr>
              <a:lnSpc>
                <a:spcPct val="90000"/>
              </a:lnSpc>
              <a:spcBef>
                <a:spcPts val="336"/>
              </a:spcBef>
              <a:buNone/>
            </a:pPr>
            <a:r>
              <a:rPr lang="en-US" sz="1400" dirty="0">
                <a:latin typeface="Benguiat Bk BT" pitchFamily="18" charset="0"/>
              </a:rPr>
              <a:t>UFC 55: Fury</a:t>
            </a:r>
          </a:p>
          <a:p>
            <a:pPr>
              <a:lnSpc>
                <a:spcPct val="90000"/>
              </a:lnSpc>
              <a:spcBef>
                <a:spcPts val="336"/>
              </a:spcBef>
              <a:buNone/>
            </a:pPr>
            <a:r>
              <a:rPr lang="en-US" sz="1400" dirty="0">
                <a:latin typeface="Benguiat Bk BT" pitchFamily="18" charset="0"/>
              </a:rPr>
              <a:t>UFC 56: Full Force</a:t>
            </a:r>
          </a:p>
        </p:txBody>
      </p:sp>
      <p:sp>
        <p:nvSpPr>
          <p:cNvPr id="68613" name="Text Box 8"/>
          <p:cNvSpPr txBox="1">
            <a:spLocks noChangeArrowheads="1"/>
          </p:cNvSpPr>
          <p:nvPr/>
        </p:nvSpPr>
        <p:spPr bwMode="auto">
          <a:xfrm>
            <a:off x="914400" y="5943600"/>
            <a:ext cx="7086600" cy="523220"/>
          </a:xfrm>
          <a:prstGeom prst="rect">
            <a:avLst/>
          </a:prstGeom>
          <a:noFill/>
          <a:ln w="12700">
            <a:noFill/>
            <a:miter lim="800000"/>
            <a:headEnd type="none" w="sm" len="sm"/>
            <a:tailEnd type="none" w="sm" len="sm"/>
          </a:ln>
        </p:spPr>
        <p:txBody>
          <a:bodyPr wrap="square">
            <a:spAutoFit/>
          </a:bodyPr>
          <a:lstStyle/>
          <a:p>
            <a:pPr algn="ctr" eaLnBrk="0" hangingPunct="0">
              <a:defRPr/>
            </a:pPr>
            <a:r>
              <a:rPr lang="en-US" sz="2800" dirty="0">
                <a:solidFill>
                  <a:schemeClr val="accent1">
                    <a:lumMod val="75000"/>
                  </a:schemeClr>
                </a:solidFill>
                <a:latin typeface="Staccato222 BT" pitchFamily="66" charset="0"/>
                <a:cs typeface="+mn-cs"/>
              </a:rPr>
              <a:t>Limited availability on earlier UFC DVD releases!</a:t>
            </a:r>
          </a:p>
        </p:txBody>
      </p:sp>
      <p:sp>
        <p:nvSpPr>
          <p:cNvPr id="73734" name="Rectangle 9"/>
          <p:cNvSpPr>
            <a:spLocks noGrp="1" noChangeArrowheads="1"/>
          </p:cNvSpPr>
          <p:nvPr>
            <p:ph type="title"/>
          </p:nvPr>
        </p:nvSpPr>
        <p:spPr bwMode="auto">
          <a:xfrm>
            <a:off x="2362200" y="228600"/>
            <a:ext cx="6019800" cy="12954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Ultimate Fighting Championship (UFC)</a:t>
            </a:r>
          </a:p>
        </p:txBody>
      </p:sp>
      <p:sp>
        <p:nvSpPr>
          <p:cNvPr id="73736" name="TextBox 7"/>
          <p:cNvSpPr txBox="1">
            <a:spLocks noChangeArrowheads="1"/>
          </p:cNvSpPr>
          <p:nvPr/>
        </p:nvSpPr>
        <p:spPr bwMode="auto">
          <a:xfrm>
            <a:off x="8610600" y="6550025"/>
            <a:ext cx="400050" cy="307975"/>
          </a:xfrm>
          <a:prstGeom prst="rect">
            <a:avLst/>
          </a:prstGeom>
          <a:noFill/>
          <a:ln w="9525">
            <a:noFill/>
            <a:miter lim="800000"/>
            <a:headEnd/>
            <a:tailEnd/>
          </a:ln>
        </p:spPr>
        <p:txBody>
          <a:bodyPr wrap="none">
            <a:spAutoFit/>
          </a:bodyPr>
          <a:lstStyle/>
          <a:p>
            <a:pPr eaLnBrk="0" hangingPunct="0"/>
            <a:fld id="{205AE83F-746E-4CE6-B0B7-217954EFD820}" type="slidenum">
              <a:rPr lang="en-US" sz="1400">
                <a:latin typeface="Benguiat Bk BT" pitchFamily="18" charset="0"/>
              </a:rPr>
              <a:pPr eaLnBrk="0" hangingPunct="0"/>
              <a:t>164</a:t>
            </a:fld>
            <a:endParaRPr lang="en-US" sz="1400" dirty="0">
              <a:latin typeface="Benguiat Bk BT" pitchFamily="18" charset="0"/>
            </a:endParaRPr>
          </a:p>
        </p:txBody>
      </p:sp>
      <p:pic>
        <p:nvPicPr>
          <p:cNvPr id="8"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608363"/>
            <a:ext cx="1524000" cy="383474"/>
          </a:xfrm>
          <a:prstGeom prst="rect">
            <a:avLst/>
          </a:prstGeom>
          <a:solidFill>
            <a:srgbClr val="C0C0C0"/>
          </a:solidFill>
          <a:ln w="9525">
            <a:noFill/>
            <a:miter lim="800000"/>
            <a:headEnd/>
            <a:tailEnd/>
          </a:ln>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sz="half" idx="1"/>
          </p:nvPr>
        </p:nvSpPr>
        <p:spPr bwMode="auto">
          <a:xfrm>
            <a:off x="228600" y="1905000"/>
            <a:ext cx="3810000" cy="373380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20000"/>
              </a:lnSpc>
              <a:buFontTx/>
              <a:buNone/>
            </a:pPr>
            <a:r>
              <a:rPr lang="en-US" sz="1600" u="sng" dirty="0">
                <a:latin typeface="Benguiat Bk BT" pitchFamily="18" charset="0"/>
              </a:rPr>
              <a:t>UFC on DVD</a:t>
            </a:r>
          </a:p>
          <a:p>
            <a:pPr>
              <a:buFontTx/>
              <a:buNone/>
            </a:pPr>
            <a:r>
              <a:rPr lang="en-US" sz="1400" dirty="0">
                <a:latin typeface="Benguiat Bk BT" pitchFamily="18" charset="0"/>
              </a:rPr>
              <a:t>UFC 57: Liddell vs. Couture 3</a:t>
            </a:r>
          </a:p>
          <a:p>
            <a:pPr>
              <a:buFontTx/>
              <a:buNone/>
            </a:pPr>
            <a:r>
              <a:rPr lang="en-US" sz="1400" dirty="0">
                <a:latin typeface="Benguiat Bk BT" pitchFamily="18" charset="0"/>
              </a:rPr>
              <a:t>UFC 58: USA vs. Canada</a:t>
            </a:r>
          </a:p>
          <a:p>
            <a:pPr>
              <a:buFontTx/>
              <a:buNone/>
            </a:pPr>
            <a:r>
              <a:rPr lang="en-US" sz="1400" dirty="0">
                <a:latin typeface="Benguiat Bk BT" pitchFamily="18" charset="0"/>
              </a:rPr>
              <a:t>UFC 59: Reality Check</a:t>
            </a:r>
          </a:p>
          <a:p>
            <a:pPr>
              <a:lnSpc>
                <a:spcPct val="90000"/>
              </a:lnSpc>
              <a:buNone/>
            </a:pPr>
            <a:r>
              <a:rPr lang="en-US" sz="1400" dirty="0">
                <a:latin typeface="Benguiat Bk BT" pitchFamily="18" charset="0"/>
              </a:rPr>
              <a:t>UFC 60: Gracie vs. Hughes</a:t>
            </a:r>
          </a:p>
          <a:p>
            <a:pPr>
              <a:lnSpc>
                <a:spcPct val="90000"/>
              </a:lnSpc>
              <a:buNone/>
            </a:pPr>
            <a:r>
              <a:rPr lang="en-US" sz="1400" dirty="0">
                <a:latin typeface="Benguiat Bk BT" pitchFamily="18" charset="0"/>
              </a:rPr>
              <a:t>UFC 61: Bitter Rivals</a:t>
            </a:r>
          </a:p>
          <a:p>
            <a:pPr>
              <a:lnSpc>
                <a:spcPct val="90000"/>
              </a:lnSpc>
              <a:buNone/>
            </a:pPr>
            <a:r>
              <a:rPr lang="en-US" sz="1400" dirty="0">
                <a:latin typeface="Benguiat Bk BT" pitchFamily="18" charset="0"/>
              </a:rPr>
              <a:t>UFC 62: Liddell vs. Sobral </a:t>
            </a:r>
          </a:p>
          <a:p>
            <a:pPr>
              <a:lnSpc>
                <a:spcPct val="90000"/>
              </a:lnSpc>
              <a:buNone/>
            </a:pPr>
            <a:r>
              <a:rPr lang="en-US" sz="1400" dirty="0">
                <a:latin typeface="Benguiat Bk BT" pitchFamily="18" charset="0"/>
              </a:rPr>
              <a:t>UFC 63: Hughes vs. Penn</a:t>
            </a:r>
          </a:p>
          <a:p>
            <a:pPr>
              <a:lnSpc>
                <a:spcPct val="90000"/>
              </a:lnSpc>
              <a:buNone/>
            </a:pPr>
            <a:r>
              <a:rPr lang="en-US" sz="1400" dirty="0">
                <a:latin typeface="Benguiat Bk BT" pitchFamily="18" charset="0"/>
              </a:rPr>
              <a:t>UFC 64: Unstoppable </a:t>
            </a:r>
          </a:p>
          <a:p>
            <a:pPr>
              <a:lnSpc>
                <a:spcPct val="90000"/>
              </a:lnSpc>
              <a:buNone/>
            </a:pPr>
            <a:r>
              <a:rPr lang="en-US" sz="1400" dirty="0">
                <a:latin typeface="Benguiat Bk BT" pitchFamily="18" charset="0"/>
              </a:rPr>
              <a:t>UFC 65: Bad Intentions</a:t>
            </a:r>
          </a:p>
          <a:p>
            <a:pPr>
              <a:lnSpc>
                <a:spcPct val="90000"/>
              </a:lnSpc>
              <a:buNone/>
            </a:pPr>
            <a:r>
              <a:rPr lang="en-US" sz="1400" dirty="0">
                <a:latin typeface="Benguiat Bk BT" pitchFamily="18" charset="0"/>
              </a:rPr>
              <a:t>UFC 66: Liddell vs. Ortiz </a:t>
            </a:r>
          </a:p>
          <a:p>
            <a:pPr>
              <a:lnSpc>
                <a:spcPct val="90000"/>
              </a:lnSpc>
              <a:buNone/>
            </a:pPr>
            <a:r>
              <a:rPr lang="en-US" sz="1400" dirty="0">
                <a:latin typeface="Benguiat Bk BT" pitchFamily="18" charset="0"/>
              </a:rPr>
              <a:t>UFC 67: All or Nothing</a:t>
            </a:r>
          </a:p>
          <a:p>
            <a:pPr>
              <a:buNone/>
            </a:pPr>
            <a:r>
              <a:rPr lang="en-US" sz="1400" dirty="0">
                <a:latin typeface="Benguiat Bk BT" pitchFamily="18" charset="0"/>
              </a:rPr>
              <a:t>UFC 68: The Uprising</a:t>
            </a:r>
          </a:p>
          <a:p>
            <a:pPr>
              <a:buNone/>
            </a:pPr>
            <a:r>
              <a:rPr lang="en-US" sz="1400" dirty="0">
                <a:latin typeface="Benguiat Bk BT" pitchFamily="18" charset="0"/>
              </a:rPr>
              <a:t>UFC 69: Shootout</a:t>
            </a:r>
          </a:p>
        </p:txBody>
      </p:sp>
      <p:sp>
        <p:nvSpPr>
          <p:cNvPr id="68611" name="Rectangle 4"/>
          <p:cNvSpPr>
            <a:spLocks noGrp="1" noChangeArrowheads="1"/>
          </p:cNvSpPr>
          <p:nvPr>
            <p:ph type="body" sz="half" idx="2"/>
          </p:nvPr>
        </p:nvSpPr>
        <p:spPr bwMode="auto">
          <a:xfrm>
            <a:off x="4191000" y="1828800"/>
            <a:ext cx="4572000" cy="3733800"/>
          </a:xfrm>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1600" u="sng" dirty="0">
                <a:latin typeface="Benguiat Bk BT" pitchFamily="18" charset="0"/>
              </a:rPr>
              <a:t>UFC on DVD</a:t>
            </a:r>
          </a:p>
          <a:p>
            <a:pPr>
              <a:lnSpc>
                <a:spcPct val="50000"/>
              </a:lnSpc>
              <a:buFontTx/>
              <a:buNone/>
            </a:pPr>
            <a:endParaRPr lang="en-US" sz="700" dirty="0">
              <a:latin typeface="Benguiat Bk BT" pitchFamily="18" charset="0"/>
            </a:endParaRPr>
          </a:p>
          <a:p>
            <a:pPr>
              <a:buNone/>
            </a:pPr>
            <a:r>
              <a:rPr lang="en-US" sz="1400" dirty="0">
                <a:latin typeface="Benguiat Bk BT" pitchFamily="18" charset="0"/>
              </a:rPr>
              <a:t>UFC 70: Nations Collide</a:t>
            </a:r>
          </a:p>
          <a:p>
            <a:pPr>
              <a:buNone/>
            </a:pPr>
            <a:r>
              <a:rPr lang="en-US" sz="1400" dirty="0">
                <a:latin typeface="Benguiat Bk BT" pitchFamily="18" charset="0"/>
              </a:rPr>
              <a:t>UFC 71: Liddell vs. Jackson</a:t>
            </a:r>
          </a:p>
          <a:p>
            <a:pPr>
              <a:buNone/>
            </a:pPr>
            <a:r>
              <a:rPr lang="en-US" sz="1400" dirty="0">
                <a:latin typeface="Benguiat Bk BT" pitchFamily="18" charset="0"/>
              </a:rPr>
              <a:t>UFC 72: </a:t>
            </a:r>
            <a:r>
              <a:rPr lang="en-GB" sz="1400" dirty="0">
                <a:latin typeface="Benguiat Bk BT" pitchFamily="18" charset="0"/>
              </a:rPr>
              <a:t>Victory </a:t>
            </a:r>
            <a:endParaRPr lang="en-US" sz="1400" dirty="0">
              <a:latin typeface="Benguiat Bk BT" pitchFamily="18" charset="0"/>
            </a:endParaRPr>
          </a:p>
          <a:p>
            <a:pPr>
              <a:buNone/>
            </a:pPr>
            <a:r>
              <a:rPr lang="en-US" sz="1400" dirty="0">
                <a:latin typeface="Benguiat Bk BT" pitchFamily="18" charset="0"/>
              </a:rPr>
              <a:t>UFC 73: </a:t>
            </a:r>
            <a:r>
              <a:rPr lang="en-GB" sz="1400" dirty="0">
                <a:latin typeface="Benguiat Bk BT" pitchFamily="18" charset="0"/>
              </a:rPr>
              <a:t>Stacked</a:t>
            </a:r>
            <a:endParaRPr lang="en-US" sz="1400" dirty="0">
              <a:latin typeface="Benguiat Bk BT" pitchFamily="18" charset="0"/>
            </a:endParaRPr>
          </a:p>
          <a:p>
            <a:pPr>
              <a:buFontTx/>
              <a:buNone/>
            </a:pPr>
            <a:r>
              <a:rPr lang="en-US" sz="1400" dirty="0">
                <a:latin typeface="Benguiat Bk BT" pitchFamily="18" charset="0"/>
              </a:rPr>
              <a:t>UFC 74: Respect</a:t>
            </a:r>
          </a:p>
          <a:p>
            <a:pPr>
              <a:buNone/>
            </a:pPr>
            <a:r>
              <a:rPr lang="en-US" sz="1400" dirty="0">
                <a:latin typeface="Benguiat Bk BT" pitchFamily="18" charset="0"/>
              </a:rPr>
              <a:t>UFC 75: Champion vs. Champion</a:t>
            </a:r>
          </a:p>
          <a:p>
            <a:pPr>
              <a:buNone/>
            </a:pPr>
            <a:r>
              <a:rPr lang="en-US" sz="1400" dirty="0">
                <a:latin typeface="Benguiat Bk BT" pitchFamily="18" charset="0"/>
              </a:rPr>
              <a:t>UFC 76: Knockout</a:t>
            </a:r>
          </a:p>
          <a:p>
            <a:pPr>
              <a:buNone/>
            </a:pPr>
            <a:r>
              <a:rPr lang="en-GB" sz="1400" dirty="0">
                <a:latin typeface="Benguiat Bk BT" pitchFamily="18" charset="0"/>
              </a:rPr>
              <a:t>UFC 77: Hostile Territory</a:t>
            </a:r>
            <a:endParaRPr lang="en-US" sz="1400" dirty="0">
              <a:latin typeface="Benguiat Bk BT" pitchFamily="18" charset="0"/>
            </a:endParaRPr>
          </a:p>
          <a:p>
            <a:pPr>
              <a:buNone/>
            </a:pPr>
            <a:r>
              <a:rPr lang="en-US" sz="1400" dirty="0">
                <a:latin typeface="Benguiat Bk BT" pitchFamily="18" charset="0"/>
              </a:rPr>
              <a:t>UFC 78: Validation</a:t>
            </a:r>
          </a:p>
          <a:p>
            <a:pPr>
              <a:buNone/>
            </a:pPr>
            <a:r>
              <a:rPr lang="en-US" sz="1400" dirty="0">
                <a:latin typeface="Benguiat Bk BT" pitchFamily="18" charset="0"/>
              </a:rPr>
              <a:t>UFC 79: Nemesis</a:t>
            </a:r>
          </a:p>
          <a:p>
            <a:pPr>
              <a:buNone/>
            </a:pPr>
            <a:r>
              <a:rPr lang="en-US" sz="1400" dirty="0">
                <a:latin typeface="Benguiat Bk BT" pitchFamily="18" charset="0"/>
              </a:rPr>
              <a:t>UFC 80: </a:t>
            </a:r>
            <a:r>
              <a:rPr lang="en-GB" sz="1400" dirty="0">
                <a:latin typeface="Benguiat Bk BT" pitchFamily="18" charset="0"/>
              </a:rPr>
              <a:t>Rapid Fire </a:t>
            </a:r>
            <a:endParaRPr lang="en-US" sz="1400" dirty="0">
              <a:latin typeface="Benguiat Bk BT" pitchFamily="18" charset="0"/>
            </a:endParaRPr>
          </a:p>
          <a:p>
            <a:pPr>
              <a:buNone/>
            </a:pPr>
            <a:r>
              <a:rPr lang="en-US" sz="1400" dirty="0">
                <a:latin typeface="Benguiat Bk BT" pitchFamily="18" charset="0"/>
              </a:rPr>
              <a:t>UFC 81: </a:t>
            </a:r>
            <a:r>
              <a:rPr lang="en-GB" sz="1400" dirty="0">
                <a:latin typeface="Benguiat Bk BT" pitchFamily="18" charset="0"/>
              </a:rPr>
              <a:t>Breaking Point </a:t>
            </a:r>
            <a:endParaRPr lang="en-US" sz="1400" dirty="0">
              <a:latin typeface="Benguiat Bk BT" pitchFamily="18" charset="0"/>
            </a:endParaRPr>
          </a:p>
          <a:p>
            <a:pPr>
              <a:buNone/>
            </a:pPr>
            <a:r>
              <a:rPr lang="en-GB" sz="1400" dirty="0">
                <a:latin typeface="Benguiat Bk BT" pitchFamily="18" charset="0"/>
              </a:rPr>
              <a:t>UFC 82: Pride of a Champion </a:t>
            </a:r>
          </a:p>
        </p:txBody>
      </p:sp>
      <p:sp>
        <p:nvSpPr>
          <p:cNvPr id="73734" name="Rectangle 9"/>
          <p:cNvSpPr>
            <a:spLocks noGrp="1" noChangeArrowheads="1"/>
          </p:cNvSpPr>
          <p:nvPr>
            <p:ph type="title"/>
          </p:nvPr>
        </p:nvSpPr>
        <p:spPr bwMode="auto">
          <a:xfrm>
            <a:off x="2362200" y="228600"/>
            <a:ext cx="6019800" cy="12954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Ultimate Fighting Championship (UFC)</a:t>
            </a:r>
          </a:p>
        </p:txBody>
      </p:sp>
      <p:sp>
        <p:nvSpPr>
          <p:cNvPr id="73736" name="TextBox 7"/>
          <p:cNvSpPr txBox="1">
            <a:spLocks noChangeArrowheads="1"/>
          </p:cNvSpPr>
          <p:nvPr/>
        </p:nvSpPr>
        <p:spPr bwMode="auto">
          <a:xfrm>
            <a:off x="8610600" y="6550025"/>
            <a:ext cx="400050" cy="307975"/>
          </a:xfrm>
          <a:prstGeom prst="rect">
            <a:avLst/>
          </a:prstGeom>
          <a:noFill/>
          <a:ln w="9525">
            <a:noFill/>
            <a:miter lim="800000"/>
            <a:headEnd/>
            <a:tailEnd/>
          </a:ln>
        </p:spPr>
        <p:txBody>
          <a:bodyPr wrap="none">
            <a:spAutoFit/>
          </a:bodyPr>
          <a:lstStyle/>
          <a:p>
            <a:pPr eaLnBrk="0" hangingPunct="0"/>
            <a:fld id="{205AE83F-746E-4CE6-B0B7-217954EFD820}" type="slidenum">
              <a:rPr lang="en-US" sz="1400">
                <a:latin typeface="Benguiat Bk BT" pitchFamily="18" charset="0"/>
              </a:rPr>
              <a:pPr eaLnBrk="0" hangingPunct="0"/>
              <a:t>165</a:t>
            </a:fld>
            <a:endParaRPr lang="en-US" sz="1400" dirty="0">
              <a:latin typeface="Benguiat Bk BT" pitchFamily="18" charset="0"/>
            </a:endParaRPr>
          </a:p>
        </p:txBody>
      </p:sp>
      <p:sp>
        <p:nvSpPr>
          <p:cNvPr id="7" name="TextBox 6"/>
          <p:cNvSpPr txBox="1"/>
          <p:nvPr/>
        </p:nvSpPr>
        <p:spPr>
          <a:xfrm>
            <a:off x="2514600" y="6096000"/>
            <a:ext cx="4176143" cy="523220"/>
          </a:xfrm>
          <a:prstGeom prst="rect">
            <a:avLst/>
          </a:prstGeom>
          <a:noFill/>
        </p:spPr>
        <p:txBody>
          <a:bodyPr wrap="none" rtlCol="0">
            <a:spAutoFit/>
          </a:bodyPr>
          <a:lstStyle/>
          <a:p>
            <a:r>
              <a:rPr lang="en-US" sz="2800" dirty="0">
                <a:solidFill>
                  <a:schemeClr val="accent1">
                    <a:lumMod val="75000"/>
                  </a:schemeClr>
                </a:solidFill>
                <a:latin typeface="Staccato222 BT" pitchFamily="66" charset="0"/>
              </a:rPr>
              <a:t>The premiere hybrid MMA event!</a:t>
            </a:r>
            <a:endParaRPr lang="en-GB" sz="2800" dirty="0"/>
          </a:p>
        </p:txBody>
      </p:sp>
      <p:pic>
        <p:nvPicPr>
          <p:cNvPr id="8"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608363"/>
            <a:ext cx="1524000" cy="383474"/>
          </a:xfrm>
          <a:prstGeom prst="rect">
            <a:avLst/>
          </a:prstGeom>
          <a:solidFill>
            <a:srgbClr val="C0C0C0"/>
          </a:solidFill>
          <a:ln w="9525">
            <a:noFill/>
            <a:miter lim="800000"/>
            <a:headEnd/>
            <a:tailEnd/>
          </a:ln>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sz="half" idx="1"/>
          </p:nvPr>
        </p:nvSpPr>
        <p:spPr bwMode="auto">
          <a:xfrm>
            <a:off x="228600" y="1905000"/>
            <a:ext cx="3810000" cy="373380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20000"/>
              </a:lnSpc>
              <a:buFontTx/>
              <a:buNone/>
            </a:pPr>
            <a:r>
              <a:rPr lang="en-US" sz="1600" u="sng" dirty="0">
                <a:latin typeface="Benguiat Bk BT" pitchFamily="18" charset="0"/>
              </a:rPr>
              <a:t>UFC on DVD</a:t>
            </a:r>
          </a:p>
          <a:p>
            <a:pPr>
              <a:buNone/>
            </a:pPr>
            <a:r>
              <a:rPr lang="en-GB" sz="1400" dirty="0">
                <a:latin typeface="Benguiat Bk BT" pitchFamily="18" charset="0"/>
              </a:rPr>
              <a:t>UFC 83: Serra vs. St. Pierre</a:t>
            </a:r>
          </a:p>
          <a:p>
            <a:pPr>
              <a:buNone/>
            </a:pPr>
            <a:r>
              <a:rPr lang="en-GB" sz="1400" dirty="0">
                <a:latin typeface="Benguiat Bk BT" pitchFamily="18" charset="0"/>
              </a:rPr>
              <a:t>UFC 84: Ill Will</a:t>
            </a:r>
          </a:p>
          <a:p>
            <a:pPr>
              <a:buNone/>
            </a:pPr>
            <a:r>
              <a:rPr lang="en-GB" sz="1400" dirty="0">
                <a:latin typeface="Benguiat Bk BT" pitchFamily="18" charset="0"/>
              </a:rPr>
              <a:t>UFC 85: Bedlam</a:t>
            </a:r>
          </a:p>
          <a:p>
            <a:pPr>
              <a:buNone/>
            </a:pPr>
            <a:r>
              <a:rPr lang="en-GB" sz="1400" dirty="0">
                <a:latin typeface="Benguiat Bk BT" pitchFamily="18" charset="0"/>
              </a:rPr>
              <a:t>UFC 86: Jackson vs. Griffin</a:t>
            </a:r>
          </a:p>
          <a:p>
            <a:pPr>
              <a:buNone/>
            </a:pPr>
            <a:r>
              <a:rPr lang="en-US" sz="1400" dirty="0">
                <a:latin typeface="Benguiat Bk BT" pitchFamily="18" charset="0"/>
              </a:rPr>
              <a:t>UFC 87: Seek &amp; Destroy</a:t>
            </a:r>
          </a:p>
          <a:p>
            <a:pPr>
              <a:buNone/>
            </a:pPr>
            <a:r>
              <a:rPr lang="en-GB" sz="1400" dirty="0">
                <a:latin typeface="Benguiat Bk BT" pitchFamily="18" charset="0"/>
              </a:rPr>
              <a:t>UFC 88: Breakthrough</a:t>
            </a:r>
          </a:p>
          <a:p>
            <a:pPr>
              <a:buNone/>
            </a:pPr>
            <a:r>
              <a:rPr lang="en-US" sz="1400" dirty="0">
                <a:latin typeface="Benguiat Bk BT" pitchFamily="18" charset="0"/>
              </a:rPr>
              <a:t>UFC 89: Bisping vs. Leben</a:t>
            </a:r>
          </a:p>
          <a:p>
            <a:pPr>
              <a:buNone/>
            </a:pPr>
            <a:r>
              <a:rPr lang="pt-BR" sz="1400" dirty="0">
                <a:latin typeface="Benguiat Bk BT" pitchFamily="18" charset="0"/>
              </a:rPr>
              <a:t>UFC 90: Silva vs. Cote</a:t>
            </a:r>
            <a:endParaRPr lang="en-US" sz="1400" dirty="0">
              <a:latin typeface="Benguiat Bk BT" pitchFamily="18" charset="0"/>
            </a:endParaRPr>
          </a:p>
          <a:p>
            <a:pPr>
              <a:buNone/>
            </a:pPr>
            <a:r>
              <a:rPr lang="en-US" sz="1400" dirty="0">
                <a:latin typeface="Benguiat Bk BT" pitchFamily="18" charset="0"/>
              </a:rPr>
              <a:t>UFC 91: Couture vs. Lesnar</a:t>
            </a:r>
          </a:p>
          <a:p>
            <a:pPr>
              <a:buNone/>
            </a:pPr>
            <a:r>
              <a:rPr lang="en-US" sz="1400" dirty="0">
                <a:latin typeface="Benguiat Bk BT" pitchFamily="18" charset="0"/>
              </a:rPr>
              <a:t>UFC 92: The Ultimate 2008</a:t>
            </a:r>
            <a:endParaRPr lang="en-GB" sz="1400" dirty="0"/>
          </a:p>
          <a:p>
            <a:pPr>
              <a:buNone/>
            </a:pPr>
            <a:r>
              <a:rPr lang="en-GB" sz="1400" dirty="0">
                <a:latin typeface="Benguiat Bk BT" pitchFamily="18" charset="0"/>
              </a:rPr>
              <a:t>UFC 93: Franklin vs. Henderson</a:t>
            </a:r>
          </a:p>
          <a:p>
            <a:pPr>
              <a:buNone/>
            </a:pPr>
            <a:r>
              <a:rPr lang="en-GB" sz="1400" dirty="0">
                <a:latin typeface="Benguiat Bk BT" pitchFamily="18" charset="0"/>
              </a:rPr>
              <a:t>UFC 94: St-Pierre v. Penn</a:t>
            </a:r>
          </a:p>
          <a:p>
            <a:pPr>
              <a:buNone/>
            </a:pPr>
            <a:r>
              <a:rPr lang="en-GB" sz="1400" dirty="0">
                <a:latin typeface="Benguiat Bk BT" pitchFamily="18" charset="0"/>
              </a:rPr>
              <a:t>UFC 97: Redemption</a:t>
            </a:r>
          </a:p>
        </p:txBody>
      </p:sp>
      <p:sp>
        <p:nvSpPr>
          <p:cNvPr id="68611" name="Rectangle 4"/>
          <p:cNvSpPr>
            <a:spLocks noGrp="1" noChangeArrowheads="1"/>
          </p:cNvSpPr>
          <p:nvPr>
            <p:ph type="body" sz="half" idx="2"/>
          </p:nvPr>
        </p:nvSpPr>
        <p:spPr bwMode="auto">
          <a:xfrm>
            <a:off x="4191000" y="1828800"/>
            <a:ext cx="4572000" cy="3733800"/>
          </a:xfrm>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1600" u="sng" dirty="0">
                <a:latin typeface="Benguiat Bk BT" pitchFamily="18" charset="0"/>
              </a:rPr>
              <a:t>UFC on DVD</a:t>
            </a:r>
          </a:p>
          <a:p>
            <a:pPr>
              <a:lnSpc>
                <a:spcPct val="50000"/>
              </a:lnSpc>
              <a:buFontTx/>
              <a:buNone/>
            </a:pPr>
            <a:endParaRPr lang="en-US" sz="700" dirty="0">
              <a:latin typeface="Benguiat Bk BT" pitchFamily="18" charset="0"/>
            </a:endParaRPr>
          </a:p>
          <a:p>
            <a:pPr>
              <a:buNone/>
            </a:pPr>
            <a:r>
              <a:rPr lang="en-US" sz="1400" dirty="0">
                <a:latin typeface="Benguiat Bk BT" pitchFamily="18" charset="0"/>
              </a:rPr>
              <a:t>UFC 98: Evans vs. Machida</a:t>
            </a:r>
          </a:p>
          <a:p>
            <a:pPr>
              <a:buNone/>
            </a:pPr>
            <a:r>
              <a:rPr lang="en-GB" sz="1400" dirty="0">
                <a:latin typeface="Benguiat Bk BT" pitchFamily="18" charset="0"/>
              </a:rPr>
              <a:t>UFC 99: Comeback</a:t>
            </a:r>
          </a:p>
          <a:p>
            <a:pPr>
              <a:lnSpc>
                <a:spcPct val="90000"/>
              </a:lnSpc>
              <a:buFontTx/>
              <a:buNone/>
            </a:pPr>
            <a:r>
              <a:rPr lang="en-GB" sz="1400" dirty="0">
                <a:latin typeface="Benguiat Bk BT" pitchFamily="18" charset="0"/>
              </a:rPr>
              <a:t>UFC 100 Making History: Lesnar vs. Mir</a:t>
            </a:r>
          </a:p>
          <a:p>
            <a:pPr>
              <a:lnSpc>
                <a:spcPct val="90000"/>
              </a:lnSpc>
              <a:buFontTx/>
              <a:buNone/>
            </a:pPr>
            <a:r>
              <a:rPr lang="en-GB" sz="1400" dirty="0">
                <a:latin typeface="Benguiat Bk BT" pitchFamily="18" charset="0"/>
              </a:rPr>
              <a:t>UFC 101: Penn vs. Florian</a:t>
            </a:r>
          </a:p>
          <a:p>
            <a:pPr>
              <a:lnSpc>
                <a:spcPct val="90000"/>
              </a:lnSpc>
              <a:buFontTx/>
              <a:buNone/>
            </a:pPr>
            <a:r>
              <a:rPr lang="en-GB" sz="1400" dirty="0">
                <a:latin typeface="Benguiat Bk BT" pitchFamily="18" charset="0"/>
              </a:rPr>
              <a:t>UFC 102: Couture vs. Nogueira </a:t>
            </a:r>
          </a:p>
          <a:p>
            <a:pPr>
              <a:lnSpc>
                <a:spcPct val="90000"/>
              </a:lnSpc>
              <a:buFontTx/>
              <a:buNone/>
            </a:pPr>
            <a:r>
              <a:rPr lang="en-GB" sz="1400" dirty="0">
                <a:latin typeface="Benguiat Bk BT" pitchFamily="18" charset="0"/>
              </a:rPr>
              <a:t>UFC 103: Franklin vs. Belfort</a:t>
            </a:r>
          </a:p>
          <a:p>
            <a:pPr>
              <a:lnSpc>
                <a:spcPct val="90000"/>
              </a:lnSpc>
              <a:buFontTx/>
              <a:buNone/>
            </a:pPr>
            <a:r>
              <a:rPr lang="pt-BR" sz="1400" dirty="0">
                <a:latin typeface="Benguiat Bk BT" pitchFamily="18" charset="0"/>
              </a:rPr>
              <a:t>UFC 106: Ortiz vs. Griffin </a:t>
            </a:r>
          </a:p>
          <a:p>
            <a:pPr>
              <a:lnSpc>
                <a:spcPct val="90000"/>
              </a:lnSpc>
              <a:buFontTx/>
              <a:buNone/>
            </a:pPr>
            <a:r>
              <a:rPr lang="fr-FR" sz="1400" dirty="0">
                <a:latin typeface="Benguiat Bk BT" pitchFamily="18" charset="0"/>
              </a:rPr>
              <a:t>UFC 107: Penn vs. Sanchez </a:t>
            </a:r>
          </a:p>
          <a:p>
            <a:pPr>
              <a:lnSpc>
                <a:spcPct val="90000"/>
              </a:lnSpc>
              <a:buFontTx/>
              <a:buNone/>
            </a:pPr>
            <a:r>
              <a:rPr lang="pt-BR" sz="1400" dirty="0">
                <a:latin typeface="Benguiat Bk BT" pitchFamily="18" charset="0"/>
              </a:rPr>
              <a:t>UFC 108: Evans vs. Silva </a:t>
            </a:r>
          </a:p>
          <a:p>
            <a:pPr>
              <a:lnSpc>
                <a:spcPct val="90000"/>
              </a:lnSpc>
              <a:buFontTx/>
              <a:buNone/>
            </a:pPr>
            <a:r>
              <a:rPr lang="pt-BR" sz="1400" dirty="0">
                <a:latin typeface="Benguiat Bk BT" pitchFamily="18" charset="0"/>
              </a:rPr>
              <a:t>UFC 109: Relentless</a:t>
            </a:r>
          </a:p>
          <a:p>
            <a:pPr>
              <a:lnSpc>
                <a:spcPct val="90000"/>
              </a:lnSpc>
              <a:buFontTx/>
              <a:buNone/>
            </a:pPr>
            <a:r>
              <a:rPr lang="pt-BR" sz="1400" dirty="0">
                <a:latin typeface="Benguiat Bk BT" pitchFamily="18" charset="0"/>
              </a:rPr>
              <a:t>UFC 110: Nogueira vs. Velasquez</a:t>
            </a:r>
          </a:p>
          <a:p>
            <a:pPr>
              <a:lnSpc>
                <a:spcPct val="90000"/>
              </a:lnSpc>
              <a:buFontTx/>
              <a:buNone/>
            </a:pPr>
            <a:r>
              <a:rPr lang="en-GB" sz="1400" dirty="0">
                <a:latin typeface="Benguiat Bk BT" pitchFamily="18" charset="0"/>
              </a:rPr>
              <a:t>UFC 111: St-Pierre vs. Hardy</a:t>
            </a:r>
          </a:p>
          <a:p>
            <a:pPr>
              <a:lnSpc>
                <a:spcPct val="90000"/>
              </a:lnSpc>
              <a:buFontTx/>
              <a:buNone/>
            </a:pPr>
            <a:r>
              <a:rPr lang="pt-BR" sz="1400" dirty="0">
                <a:latin typeface="Benguiat Bk BT" pitchFamily="18" charset="0"/>
              </a:rPr>
              <a:t>UFC 112: Invincible </a:t>
            </a:r>
          </a:p>
          <a:p>
            <a:pPr>
              <a:lnSpc>
                <a:spcPct val="90000"/>
              </a:lnSpc>
              <a:buFontTx/>
              <a:buNone/>
            </a:pPr>
            <a:r>
              <a:rPr lang="en-GB" sz="1400" dirty="0">
                <a:latin typeface="Benguiat Bk BT" pitchFamily="18" charset="0"/>
              </a:rPr>
              <a:t>UFC 113: Machida vs. Shogun 2 </a:t>
            </a:r>
          </a:p>
          <a:p>
            <a:pPr>
              <a:lnSpc>
                <a:spcPct val="90000"/>
              </a:lnSpc>
              <a:buFontTx/>
              <a:buNone/>
            </a:pPr>
            <a:endParaRPr lang="en-GB" sz="1400" dirty="0">
              <a:latin typeface="Benguiat Bk BT" pitchFamily="18" charset="0"/>
            </a:endParaRPr>
          </a:p>
        </p:txBody>
      </p:sp>
      <p:sp>
        <p:nvSpPr>
          <p:cNvPr id="73734" name="Rectangle 9"/>
          <p:cNvSpPr>
            <a:spLocks noGrp="1" noChangeArrowheads="1"/>
          </p:cNvSpPr>
          <p:nvPr>
            <p:ph type="title"/>
          </p:nvPr>
        </p:nvSpPr>
        <p:spPr bwMode="auto">
          <a:xfrm>
            <a:off x="2362200" y="228600"/>
            <a:ext cx="6019800" cy="12954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Ultimate Fighting Championship (UFC)</a:t>
            </a:r>
          </a:p>
        </p:txBody>
      </p:sp>
      <p:sp>
        <p:nvSpPr>
          <p:cNvPr id="73736" name="TextBox 7"/>
          <p:cNvSpPr txBox="1">
            <a:spLocks noChangeArrowheads="1"/>
          </p:cNvSpPr>
          <p:nvPr/>
        </p:nvSpPr>
        <p:spPr bwMode="auto">
          <a:xfrm>
            <a:off x="8610600" y="6550025"/>
            <a:ext cx="533400" cy="307975"/>
          </a:xfrm>
          <a:prstGeom prst="rect">
            <a:avLst/>
          </a:prstGeom>
          <a:noFill/>
          <a:ln w="9525">
            <a:noFill/>
            <a:miter lim="800000"/>
            <a:headEnd/>
            <a:tailEnd/>
          </a:ln>
        </p:spPr>
        <p:txBody>
          <a:bodyPr wrap="square">
            <a:spAutoFit/>
          </a:bodyPr>
          <a:lstStyle/>
          <a:p>
            <a:pPr eaLnBrk="0" hangingPunct="0"/>
            <a:fld id="{205AE83F-746E-4CE6-B0B7-217954EFD820}" type="slidenum">
              <a:rPr lang="en-US" sz="1400">
                <a:latin typeface="Benguiat Bk BT" pitchFamily="18" charset="0"/>
              </a:rPr>
              <a:pPr eaLnBrk="0" hangingPunct="0"/>
              <a:t>166</a:t>
            </a:fld>
            <a:endParaRPr lang="en-US" sz="1400" dirty="0">
              <a:latin typeface="Benguiat Bk BT" pitchFamily="18" charset="0"/>
            </a:endParaRPr>
          </a:p>
        </p:txBody>
      </p:sp>
      <p:pic>
        <p:nvPicPr>
          <p:cNvPr id="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608363"/>
            <a:ext cx="1524000" cy="383474"/>
          </a:xfrm>
          <a:prstGeom prst="rect">
            <a:avLst/>
          </a:prstGeom>
          <a:solidFill>
            <a:srgbClr val="C0C0C0"/>
          </a:solidFill>
          <a:ln w="9525">
            <a:noFill/>
            <a:miter lim="800000"/>
            <a:headEnd/>
            <a:tailEnd/>
          </a:ln>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sz="half" idx="1"/>
          </p:nvPr>
        </p:nvSpPr>
        <p:spPr bwMode="auto">
          <a:xfrm>
            <a:off x="228600" y="1828800"/>
            <a:ext cx="3810000" cy="373380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20000"/>
              </a:lnSpc>
              <a:buFontTx/>
              <a:buNone/>
            </a:pPr>
            <a:r>
              <a:rPr lang="en-US" sz="1600" u="sng" dirty="0">
                <a:latin typeface="Benguiat Bk BT" pitchFamily="18" charset="0"/>
              </a:rPr>
              <a:t>UFC on DVD</a:t>
            </a:r>
          </a:p>
          <a:p>
            <a:pPr>
              <a:lnSpc>
                <a:spcPct val="90000"/>
              </a:lnSpc>
              <a:buFontTx/>
              <a:buNone/>
            </a:pPr>
            <a:r>
              <a:rPr lang="pt-BR" sz="1400" dirty="0">
                <a:latin typeface="Benguiat Bk BT" pitchFamily="18" charset="0"/>
              </a:rPr>
              <a:t>UFC 114: Rampage vs. Evans</a:t>
            </a:r>
          </a:p>
          <a:p>
            <a:pPr>
              <a:buNone/>
            </a:pPr>
            <a:r>
              <a:rPr lang="en-GB" sz="1400" dirty="0">
                <a:latin typeface="Benguiat Bk BT" pitchFamily="18" charset="0"/>
              </a:rPr>
              <a:t>UFC 115: Liddell vs. Franklin</a:t>
            </a:r>
          </a:p>
          <a:p>
            <a:pPr>
              <a:buNone/>
            </a:pPr>
            <a:r>
              <a:rPr lang="en-GB" sz="1400" dirty="0">
                <a:latin typeface="Benguiat Bk BT" pitchFamily="18" charset="0"/>
              </a:rPr>
              <a:t>UFC 116: Lesnar vs. Carwin</a:t>
            </a:r>
          </a:p>
          <a:p>
            <a:pPr>
              <a:buNone/>
            </a:pPr>
            <a:r>
              <a:rPr lang="pt-BR" sz="1400" dirty="0">
                <a:latin typeface="Benguiat Bk BT" pitchFamily="18" charset="0"/>
              </a:rPr>
              <a:t>UFC 117: Silva vs. Sonnen </a:t>
            </a:r>
          </a:p>
          <a:p>
            <a:pPr>
              <a:buNone/>
            </a:pPr>
            <a:r>
              <a:rPr lang="nn-NO" sz="1400" dirty="0">
                <a:latin typeface="Benguiat Bk BT" pitchFamily="18" charset="0"/>
              </a:rPr>
              <a:t>UFC 118: Edgar vs. Penn</a:t>
            </a:r>
          </a:p>
          <a:p>
            <a:pPr>
              <a:buNone/>
            </a:pPr>
            <a:r>
              <a:rPr lang="it-IT" sz="1400" dirty="0">
                <a:latin typeface="Benguiat Bk BT" pitchFamily="18" charset="0"/>
              </a:rPr>
              <a:t>UFC 119: Mir vs. Cro Cop </a:t>
            </a:r>
          </a:p>
          <a:p>
            <a:pPr>
              <a:buNone/>
            </a:pPr>
            <a:r>
              <a:rPr lang="en-US" sz="1400" dirty="0">
                <a:latin typeface="Benguiat Bk BT" pitchFamily="18" charset="0"/>
              </a:rPr>
              <a:t>UFC 120: </a:t>
            </a:r>
            <a:r>
              <a:rPr lang="en-GB" sz="1400" dirty="0">
                <a:latin typeface="Benguiat Bk BT" pitchFamily="18" charset="0"/>
              </a:rPr>
              <a:t>Bisping vs. Akiyama </a:t>
            </a:r>
          </a:p>
          <a:p>
            <a:pPr>
              <a:buNone/>
            </a:pPr>
            <a:r>
              <a:rPr lang="en-US" sz="1400" dirty="0">
                <a:latin typeface="Benguiat Bk BT" pitchFamily="18" charset="0"/>
              </a:rPr>
              <a:t>UFC 121: Lesnar vs. Velasquez </a:t>
            </a:r>
          </a:p>
          <a:p>
            <a:pPr>
              <a:buNone/>
            </a:pPr>
            <a:r>
              <a:rPr lang="pt-BR" sz="1400" dirty="0">
                <a:latin typeface="Benguiat Bk BT" pitchFamily="18" charset="0"/>
              </a:rPr>
              <a:t>UFC 122: Marquardt vs. Okami</a:t>
            </a:r>
          </a:p>
          <a:p>
            <a:pPr>
              <a:buNone/>
            </a:pPr>
            <a:r>
              <a:rPr lang="fr-FR" sz="1400" dirty="0">
                <a:latin typeface="Benguiat Bk BT" pitchFamily="18" charset="0"/>
              </a:rPr>
              <a:t>UFC 123: Rampage vs. Machida</a:t>
            </a:r>
          </a:p>
          <a:p>
            <a:pPr>
              <a:buNone/>
            </a:pPr>
            <a:r>
              <a:rPr lang="en-GB" sz="1400" dirty="0">
                <a:latin typeface="Benguiat Bk BT" pitchFamily="18" charset="0"/>
              </a:rPr>
              <a:t>UFC 124: St-Pierre vs. Koscheck 2</a:t>
            </a:r>
          </a:p>
          <a:p>
            <a:pPr>
              <a:buNone/>
            </a:pPr>
            <a:r>
              <a:rPr lang="en-GB" sz="1400" dirty="0">
                <a:latin typeface="Benguiat Bk BT" pitchFamily="18" charset="0"/>
              </a:rPr>
              <a:t>UFC 125: Edgar vs. Maynard</a:t>
            </a:r>
          </a:p>
          <a:p>
            <a:pPr>
              <a:buNone/>
            </a:pPr>
            <a:r>
              <a:rPr lang="en-GB" sz="1400" dirty="0">
                <a:latin typeface="Benguiat Bk BT" pitchFamily="18" charset="0"/>
              </a:rPr>
              <a:t>UFC 126: Silva vs. Belfort</a:t>
            </a:r>
          </a:p>
        </p:txBody>
      </p:sp>
      <p:sp>
        <p:nvSpPr>
          <p:cNvPr id="68611" name="Rectangle 4"/>
          <p:cNvSpPr>
            <a:spLocks noGrp="1" noChangeArrowheads="1"/>
          </p:cNvSpPr>
          <p:nvPr>
            <p:ph type="body" sz="half" idx="2"/>
          </p:nvPr>
        </p:nvSpPr>
        <p:spPr bwMode="auto">
          <a:xfrm>
            <a:off x="4191000" y="1828800"/>
            <a:ext cx="4572000" cy="3733800"/>
          </a:xfrm>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1600" u="sng" dirty="0">
                <a:latin typeface="Benguiat Bk BT" pitchFamily="18" charset="0"/>
              </a:rPr>
              <a:t>UFC on DVD</a:t>
            </a:r>
            <a:endParaRPr lang="en-US" sz="700" dirty="0">
              <a:latin typeface="Benguiat Bk BT" pitchFamily="18" charset="0"/>
            </a:endParaRPr>
          </a:p>
          <a:p>
            <a:pPr>
              <a:buNone/>
            </a:pPr>
            <a:r>
              <a:rPr lang="en-GB" sz="1400" dirty="0">
                <a:latin typeface="Benguiat Bk BT" pitchFamily="18" charset="0"/>
              </a:rPr>
              <a:t>UFC 127: Penn vs. Fitch</a:t>
            </a:r>
          </a:p>
          <a:p>
            <a:pPr>
              <a:buNone/>
            </a:pPr>
            <a:r>
              <a:rPr lang="en-GB" sz="1400" dirty="0">
                <a:latin typeface="Benguiat Bk BT" pitchFamily="18" charset="0"/>
              </a:rPr>
              <a:t>UFC 128: Shogun vs. Jones </a:t>
            </a:r>
          </a:p>
          <a:p>
            <a:pPr>
              <a:lnSpc>
                <a:spcPct val="90000"/>
              </a:lnSpc>
              <a:buFontTx/>
              <a:buNone/>
            </a:pPr>
            <a:r>
              <a:rPr lang="en-GB" sz="1400" dirty="0">
                <a:latin typeface="Benguiat Bk BT" pitchFamily="18" charset="0"/>
              </a:rPr>
              <a:t>UFC 129: St-Pierre vs. Shields</a:t>
            </a:r>
          </a:p>
          <a:p>
            <a:pPr>
              <a:lnSpc>
                <a:spcPct val="90000"/>
              </a:lnSpc>
              <a:buFontTx/>
              <a:buNone/>
            </a:pPr>
            <a:r>
              <a:rPr lang="en-GB" sz="1400" dirty="0">
                <a:latin typeface="Benguiat Bk BT" pitchFamily="18" charset="0"/>
              </a:rPr>
              <a:t>UFC 130: Rampage vs. Hamill</a:t>
            </a:r>
          </a:p>
          <a:p>
            <a:pPr>
              <a:lnSpc>
                <a:spcPct val="90000"/>
              </a:lnSpc>
              <a:buFontTx/>
              <a:buNone/>
            </a:pPr>
            <a:r>
              <a:rPr lang="pt-BR" sz="1400" dirty="0">
                <a:latin typeface="Benguiat Bk BT" pitchFamily="18" charset="0"/>
              </a:rPr>
              <a:t>UFC 131: dos Santos vs. Carwin </a:t>
            </a:r>
          </a:p>
          <a:p>
            <a:pPr>
              <a:lnSpc>
                <a:spcPct val="90000"/>
              </a:lnSpc>
              <a:buFontTx/>
              <a:buNone/>
            </a:pPr>
            <a:r>
              <a:rPr lang="pt-BR" sz="1400" dirty="0">
                <a:latin typeface="Benguiat Bk BT" pitchFamily="18" charset="0"/>
              </a:rPr>
              <a:t>UFC 132: Cruz vs. Faber II</a:t>
            </a:r>
          </a:p>
          <a:p>
            <a:pPr>
              <a:lnSpc>
                <a:spcPct val="90000"/>
              </a:lnSpc>
              <a:buFontTx/>
              <a:buNone/>
            </a:pPr>
            <a:r>
              <a:rPr lang="fr-FR" sz="1400" dirty="0">
                <a:latin typeface="Benguiat Bk BT" pitchFamily="18" charset="0"/>
              </a:rPr>
              <a:t>UFC 133: Evans vs. Ortiz </a:t>
            </a:r>
          </a:p>
          <a:p>
            <a:pPr>
              <a:lnSpc>
                <a:spcPct val="90000"/>
              </a:lnSpc>
              <a:buNone/>
            </a:pPr>
            <a:r>
              <a:rPr lang="pt-BR" sz="1400" dirty="0">
                <a:latin typeface="Benguiat Bk BT" pitchFamily="18" charset="0"/>
              </a:rPr>
              <a:t>UFC Rio: Silva vs. Okami </a:t>
            </a:r>
          </a:p>
          <a:p>
            <a:pPr>
              <a:lnSpc>
                <a:spcPct val="90000"/>
              </a:lnSpc>
              <a:buNone/>
            </a:pPr>
            <a:r>
              <a:rPr lang="fr-FR" sz="1400" dirty="0">
                <a:latin typeface="Benguiat Bk BT" pitchFamily="18" charset="0"/>
              </a:rPr>
              <a:t>UFC 135: Jones vs. Rampage </a:t>
            </a:r>
          </a:p>
          <a:p>
            <a:pPr>
              <a:lnSpc>
                <a:spcPct val="90000"/>
              </a:lnSpc>
              <a:buNone/>
            </a:pPr>
            <a:r>
              <a:rPr lang="fr-FR" sz="1400" dirty="0">
                <a:latin typeface="Benguiat Bk BT" pitchFamily="18" charset="0"/>
              </a:rPr>
              <a:t>UFC 136: Edgar vs. Maynard III </a:t>
            </a:r>
          </a:p>
          <a:p>
            <a:pPr>
              <a:lnSpc>
                <a:spcPct val="90000"/>
              </a:lnSpc>
              <a:buNone/>
            </a:pPr>
            <a:r>
              <a:rPr lang="fr-FR" sz="1400" dirty="0">
                <a:latin typeface="Benguiat Bk BT" pitchFamily="18" charset="0"/>
              </a:rPr>
              <a:t>UFC 137: Penn vs. Diaz</a:t>
            </a:r>
          </a:p>
          <a:p>
            <a:pPr>
              <a:lnSpc>
                <a:spcPct val="90000"/>
              </a:lnSpc>
              <a:buNone/>
            </a:pPr>
            <a:r>
              <a:rPr lang="fr-FR" sz="1400" dirty="0">
                <a:latin typeface="Benguiat Bk BT" pitchFamily="18" charset="0"/>
              </a:rPr>
              <a:t>UFC 137 &amp; 138: Penn vs. Diaz and Leben vs. Munoz</a:t>
            </a:r>
          </a:p>
          <a:p>
            <a:pPr>
              <a:lnSpc>
                <a:spcPct val="90000"/>
              </a:lnSpc>
              <a:buNone/>
            </a:pPr>
            <a:r>
              <a:rPr lang="pt-BR" sz="1400" dirty="0">
                <a:latin typeface="Benguiat Bk BT" pitchFamily="18" charset="0"/>
              </a:rPr>
              <a:t>UFC 139: Shogun vs. Hendo</a:t>
            </a:r>
          </a:p>
          <a:p>
            <a:pPr>
              <a:lnSpc>
                <a:spcPct val="90000"/>
              </a:lnSpc>
              <a:buNone/>
            </a:pPr>
            <a:r>
              <a:rPr lang="fr-FR" sz="1400" dirty="0">
                <a:latin typeface="Benguiat Bk BT" pitchFamily="18" charset="0"/>
              </a:rPr>
              <a:t>UFC 140: Jones vs. Machida</a:t>
            </a:r>
          </a:p>
        </p:txBody>
      </p:sp>
      <p:sp>
        <p:nvSpPr>
          <p:cNvPr id="73734" name="Rectangle 9"/>
          <p:cNvSpPr>
            <a:spLocks noGrp="1" noChangeArrowheads="1"/>
          </p:cNvSpPr>
          <p:nvPr>
            <p:ph type="title"/>
          </p:nvPr>
        </p:nvSpPr>
        <p:spPr bwMode="auto">
          <a:xfrm>
            <a:off x="2362200" y="228600"/>
            <a:ext cx="6019800" cy="12954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Ultimate Fighting Championship (UFC)</a:t>
            </a:r>
          </a:p>
        </p:txBody>
      </p:sp>
      <p:sp>
        <p:nvSpPr>
          <p:cNvPr id="73736" name="TextBox 7"/>
          <p:cNvSpPr txBox="1">
            <a:spLocks noChangeArrowheads="1"/>
          </p:cNvSpPr>
          <p:nvPr/>
        </p:nvSpPr>
        <p:spPr bwMode="auto">
          <a:xfrm>
            <a:off x="8610600" y="6550025"/>
            <a:ext cx="533400" cy="307975"/>
          </a:xfrm>
          <a:prstGeom prst="rect">
            <a:avLst/>
          </a:prstGeom>
          <a:noFill/>
          <a:ln w="9525">
            <a:noFill/>
            <a:miter lim="800000"/>
            <a:headEnd/>
            <a:tailEnd/>
          </a:ln>
        </p:spPr>
        <p:txBody>
          <a:bodyPr wrap="square">
            <a:spAutoFit/>
          </a:bodyPr>
          <a:lstStyle/>
          <a:p>
            <a:pPr eaLnBrk="0" hangingPunct="0"/>
            <a:fld id="{205AE83F-746E-4CE6-B0B7-217954EFD820}" type="slidenum">
              <a:rPr lang="en-US" sz="1400">
                <a:latin typeface="Benguiat Bk BT" pitchFamily="18" charset="0"/>
              </a:rPr>
              <a:pPr eaLnBrk="0" hangingPunct="0"/>
              <a:t>167</a:t>
            </a:fld>
            <a:endParaRPr lang="en-US" sz="1400" dirty="0">
              <a:latin typeface="Benguiat Bk BT" pitchFamily="18" charset="0"/>
            </a:endParaRPr>
          </a:p>
        </p:txBody>
      </p:sp>
      <p:pic>
        <p:nvPicPr>
          <p:cNvPr id="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608363"/>
            <a:ext cx="1524000" cy="383474"/>
          </a:xfrm>
          <a:prstGeom prst="rect">
            <a:avLst/>
          </a:prstGeom>
          <a:solidFill>
            <a:srgbClr val="C0C0C0"/>
          </a:solidFill>
          <a:ln w="9525">
            <a:noFill/>
            <a:miter lim="800000"/>
            <a:headEnd/>
            <a:tailEnd/>
          </a:ln>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sz="half" idx="1"/>
          </p:nvPr>
        </p:nvSpPr>
        <p:spPr bwMode="auto">
          <a:xfrm>
            <a:off x="228600" y="1752600"/>
            <a:ext cx="3810000" cy="381000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20000"/>
              </a:lnSpc>
              <a:buFontTx/>
              <a:buNone/>
            </a:pPr>
            <a:r>
              <a:rPr lang="en-US" sz="1600" u="sng" dirty="0">
                <a:latin typeface="Benguiat Bk BT" pitchFamily="18" charset="0"/>
              </a:rPr>
              <a:t>UFC on DVD</a:t>
            </a:r>
          </a:p>
          <a:p>
            <a:pPr>
              <a:lnSpc>
                <a:spcPct val="90000"/>
              </a:lnSpc>
              <a:buFontTx/>
              <a:buNone/>
            </a:pPr>
            <a:r>
              <a:rPr lang="nl-NL" sz="1400" dirty="0">
                <a:latin typeface="Benguiat Bk BT" pitchFamily="18" charset="0"/>
              </a:rPr>
              <a:t>UFC 141: Lesnar vs. Overeem </a:t>
            </a:r>
          </a:p>
          <a:p>
            <a:pPr>
              <a:lnSpc>
                <a:spcPct val="90000"/>
              </a:lnSpc>
              <a:buFontTx/>
              <a:buNone/>
            </a:pPr>
            <a:r>
              <a:rPr lang="pt-BR" sz="1400" dirty="0">
                <a:latin typeface="Benguiat Bk BT" pitchFamily="18" charset="0"/>
              </a:rPr>
              <a:t>UFC 142: Aldo vs. Mendes (Rio)</a:t>
            </a:r>
          </a:p>
          <a:p>
            <a:pPr>
              <a:lnSpc>
                <a:spcPct val="90000"/>
              </a:lnSpc>
              <a:buFontTx/>
              <a:buNone/>
            </a:pPr>
            <a:r>
              <a:rPr lang="fr-FR" sz="1400" dirty="0">
                <a:latin typeface="Benguiat Bk BT" pitchFamily="18" charset="0"/>
              </a:rPr>
              <a:t>UFC 143: Diaz vs. Condit</a:t>
            </a:r>
          </a:p>
          <a:p>
            <a:pPr>
              <a:lnSpc>
                <a:spcPct val="90000"/>
              </a:lnSpc>
              <a:buFontTx/>
              <a:buNone/>
            </a:pPr>
            <a:r>
              <a:rPr lang="pt-BR" sz="1400" dirty="0">
                <a:latin typeface="Benguiat Bk BT" pitchFamily="18" charset="0"/>
              </a:rPr>
              <a:t>UFC 144: Edgar vs. Henderson</a:t>
            </a:r>
          </a:p>
          <a:p>
            <a:pPr>
              <a:lnSpc>
                <a:spcPct val="90000"/>
              </a:lnSpc>
              <a:buFontTx/>
              <a:buNone/>
            </a:pPr>
            <a:r>
              <a:rPr lang="nb-NO" sz="1400" dirty="0">
                <a:latin typeface="Benguiat Bk BT" pitchFamily="18" charset="0"/>
              </a:rPr>
              <a:t>UFC 145: Jones vs. Evans </a:t>
            </a:r>
          </a:p>
          <a:p>
            <a:pPr>
              <a:lnSpc>
                <a:spcPct val="90000"/>
              </a:lnSpc>
              <a:buFontTx/>
              <a:buNone/>
            </a:pPr>
            <a:r>
              <a:rPr lang="pt-BR" sz="1400" dirty="0">
                <a:latin typeface="Benguiat Bk BT" pitchFamily="18" charset="0"/>
              </a:rPr>
              <a:t>UFC 146: dos Santos vs. Mir</a:t>
            </a:r>
          </a:p>
          <a:p>
            <a:pPr>
              <a:lnSpc>
                <a:spcPct val="90000"/>
              </a:lnSpc>
              <a:buFontTx/>
              <a:buNone/>
            </a:pPr>
            <a:r>
              <a:rPr lang="pt-BR" sz="1400" dirty="0">
                <a:latin typeface="Benguiat Bk BT" pitchFamily="18" charset="0"/>
              </a:rPr>
              <a:t>UFC 147: Silva vs. Franklin II </a:t>
            </a:r>
          </a:p>
          <a:p>
            <a:pPr>
              <a:lnSpc>
                <a:spcPct val="90000"/>
              </a:lnSpc>
              <a:buFontTx/>
              <a:buNone/>
            </a:pPr>
            <a:r>
              <a:rPr lang="pt-BR" sz="1400" dirty="0">
                <a:latin typeface="Benguiat Bk BT" pitchFamily="18" charset="0"/>
              </a:rPr>
              <a:t>UFC 148: Silva vs. Sonnen II </a:t>
            </a:r>
          </a:p>
          <a:p>
            <a:pPr>
              <a:lnSpc>
                <a:spcPct val="90000"/>
              </a:lnSpc>
              <a:buNone/>
            </a:pPr>
            <a:r>
              <a:rPr lang="da-DK" sz="1400" dirty="0">
                <a:latin typeface="Benguiat Bk BT" pitchFamily="18" charset="0"/>
              </a:rPr>
              <a:t>UFC 149: Faber vs. Barao</a:t>
            </a:r>
          </a:p>
          <a:p>
            <a:pPr>
              <a:lnSpc>
                <a:spcPct val="90000"/>
              </a:lnSpc>
              <a:buFontTx/>
              <a:buNone/>
            </a:pPr>
            <a:r>
              <a:rPr lang="nb-NO" sz="1400" dirty="0">
                <a:latin typeface="Benguiat Bk BT" pitchFamily="18" charset="0"/>
              </a:rPr>
              <a:t>UFC 150: Henderson vs. Edgar II </a:t>
            </a:r>
          </a:p>
          <a:p>
            <a:pPr>
              <a:lnSpc>
                <a:spcPct val="90000"/>
              </a:lnSpc>
              <a:buFontTx/>
              <a:buNone/>
            </a:pPr>
            <a:r>
              <a:rPr lang="nb-NO" sz="1400" dirty="0">
                <a:latin typeface="Benguiat Bk BT" pitchFamily="18" charset="0"/>
              </a:rPr>
              <a:t>UFC 152: Jones vs. Belfort</a:t>
            </a:r>
          </a:p>
          <a:p>
            <a:pPr>
              <a:lnSpc>
                <a:spcPct val="90000"/>
              </a:lnSpc>
              <a:buFontTx/>
              <a:buNone/>
            </a:pPr>
            <a:r>
              <a:rPr lang="pt-BR" sz="1400" dirty="0">
                <a:latin typeface="Benguiat Bk BT" pitchFamily="18" charset="0"/>
              </a:rPr>
              <a:t>UFC 153: Silva vs. Bonnar </a:t>
            </a:r>
          </a:p>
          <a:p>
            <a:pPr>
              <a:lnSpc>
                <a:spcPct val="90000"/>
              </a:lnSpc>
              <a:buFontTx/>
              <a:buNone/>
            </a:pPr>
            <a:r>
              <a:rPr lang="fr-FR" sz="1400" dirty="0">
                <a:latin typeface="Benguiat Bk BT" pitchFamily="18" charset="0"/>
              </a:rPr>
              <a:t>UFC 154: St-Pierre vs. Condit</a:t>
            </a:r>
          </a:p>
          <a:p>
            <a:pPr>
              <a:lnSpc>
                <a:spcPct val="90000"/>
              </a:lnSpc>
              <a:buNone/>
            </a:pPr>
            <a:r>
              <a:rPr lang="en-US" sz="1400" dirty="0">
                <a:latin typeface="Benguiat Bk BT" pitchFamily="18" charset="0"/>
              </a:rPr>
              <a:t>UFC 155: </a:t>
            </a:r>
            <a:r>
              <a:rPr lang="pt-BR" sz="1400" dirty="0">
                <a:latin typeface="Benguiat Bk BT" pitchFamily="18" charset="0"/>
              </a:rPr>
              <a:t>Dos Santos vs Velasquez 2</a:t>
            </a:r>
            <a:endParaRPr lang="en-US" sz="1400" dirty="0">
              <a:latin typeface="Benguiat Bk BT" pitchFamily="18" charset="0"/>
            </a:endParaRPr>
          </a:p>
        </p:txBody>
      </p:sp>
      <p:sp>
        <p:nvSpPr>
          <p:cNvPr id="68611" name="Rectangle 4"/>
          <p:cNvSpPr>
            <a:spLocks noGrp="1" noChangeArrowheads="1"/>
          </p:cNvSpPr>
          <p:nvPr>
            <p:ph type="body" sz="half" idx="2"/>
          </p:nvPr>
        </p:nvSpPr>
        <p:spPr bwMode="auto">
          <a:xfrm>
            <a:off x="4191000" y="1752600"/>
            <a:ext cx="4724400" cy="3657600"/>
          </a:xfrm>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1600" u="sng" dirty="0">
                <a:latin typeface="Benguiat Bk BT" pitchFamily="18" charset="0"/>
              </a:rPr>
              <a:t>UFC on DVD</a:t>
            </a:r>
            <a:endParaRPr lang="en-US" sz="700" dirty="0">
              <a:latin typeface="Benguiat Bk BT" pitchFamily="18" charset="0"/>
            </a:endParaRPr>
          </a:p>
          <a:p>
            <a:pPr>
              <a:buFontTx/>
              <a:buNone/>
            </a:pPr>
            <a:r>
              <a:rPr lang="en-US" sz="1400" dirty="0">
                <a:latin typeface="Benguiat Bk BT" pitchFamily="18" charset="0"/>
              </a:rPr>
              <a:t>UFC 156: Aldo vs. Edgar</a:t>
            </a:r>
          </a:p>
          <a:p>
            <a:pPr>
              <a:buNone/>
            </a:pPr>
            <a:r>
              <a:rPr lang="en-GB" sz="1400" dirty="0">
                <a:latin typeface="Benguiat Bk BT" pitchFamily="18" charset="0"/>
              </a:rPr>
              <a:t>UFC 157: Rousey vs. Carmouche</a:t>
            </a:r>
          </a:p>
          <a:p>
            <a:pPr>
              <a:buFontTx/>
              <a:buNone/>
            </a:pPr>
            <a:r>
              <a:rPr lang="en-US" sz="1400" dirty="0">
                <a:latin typeface="Benguiat Bk BT" pitchFamily="18" charset="0"/>
              </a:rPr>
              <a:t>UFC 158: GSP vs. Diaz</a:t>
            </a:r>
          </a:p>
          <a:p>
            <a:pPr>
              <a:buFontTx/>
              <a:buNone/>
            </a:pPr>
            <a:r>
              <a:rPr lang="en-US" sz="1400" dirty="0">
                <a:latin typeface="Benguiat Bk BT" pitchFamily="18" charset="0"/>
              </a:rPr>
              <a:t>UFC 159: Jones vs. Sonnen</a:t>
            </a:r>
          </a:p>
          <a:p>
            <a:pPr>
              <a:buNone/>
            </a:pPr>
            <a:r>
              <a:rPr lang="en-US" sz="1400" dirty="0">
                <a:latin typeface="Benguiat Bk BT" pitchFamily="18" charset="0"/>
              </a:rPr>
              <a:t>UFC 160: Velasquez vs. Bigfoot 2</a:t>
            </a:r>
          </a:p>
          <a:p>
            <a:pPr>
              <a:buNone/>
            </a:pPr>
            <a:r>
              <a:rPr lang="en-US" sz="1400" dirty="0">
                <a:latin typeface="Benguiat Bk BT" pitchFamily="18" charset="0"/>
              </a:rPr>
              <a:t>UFC 161: Evans vs. Henderson</a:t>
            </a:r>
          </a:p>
          <a:p>
            <a:pPr>
              <a:buNone/>
            </a:pPr>
            <a:r>
              <a:rPr lang="en-US" sz="1400" dirty="0">
                <a:latin typeface="Benguiat Bk BT" pitchFamily="18" charset="0"/>
              </a:rPr>
              <a:t>UFC 162: Silva vs. Weidman</a:t>
            </a:r>
          </a:p>
          <a:p>
            <a:pPr>
              <a:buFontTx/>
              <a:buNone/>
            </a:pPr>
            <a:r>
              <a:rPr lang="en-US" sz="1400" dirty="0">
                <a:latin typeface="Benguiat Bk BT" pitchFamily="18" charset="0"/>
              </a:rPr>
              <a:t>UFC 163: Aldo vs. Korean Zombie</a:t>
            </a:r>
          </a:p>
          <a:p>
            <a:pPr>
              <a:buFontTx/>
              <a:buNone/>
            </a:pPr>
            <a:r>
              <a:rPr lang="en-US" sz="1400" dirty="0">
                <a:latin typeface="Benguiat Bk BT" pitchFamily="18" charset="0"/>
              </a:rPr>
              <a:t>UFC 164: Henderson vs. Pettis</a:t>
            </a:r>
          </a:p>
          <a:p>
            <a:pPr>
              <a:buFontTx/>
              <a:buNone/>
            </a:pPr>
            <a:r>
              <a:rPr lang="en-US" sz="1400" dirty="0">
                <a:latin typeface="Benguiat Bk BT" pitchFamily="18" charset="0"/>
              </a:rPr>
              <a:t>UFC 165: Jones vs. Gustafsson</a:t>
            </a:r>
          </a:p>
          <a:p>
            <a:pPr>
              <a:buNone/>
            </a:pPr>
            <a:r>
              <a:rPr lang="en-US" sz="1400" dirty="0">
                <a:latin typeface="Benguiat Bk BT" pitchFamily="18" charset="0"/>
              </a:rPr>
              <a:t>UFC 166: </a:t>
            </a:r>
            <a:r>
              <a:rPr lang="pt-BR" sz="1400" dirty="0">
                <a:latin typeface="Benguiat Bk BT" pitchFamily="18" charset="0"/>
              </a:rPr>
              <a:t>Velasquez vs. Dos Santos III</a:t>
            </a:r>
            <a:endParaRPr lang="en-US" sz="1400" dirty="0">
              <a:latin typeface="Benguiat Bk BT" pitchFamily="18" charset="0"/>
            </a:endParaRPr>
          </a:p>
          <a:p>
            <a:pPr>
              <a:buNone/>
            </a:pPr>
            <a:r>
              <a:rPr lang="en-US" sz="1400" dirty="0">
                <a:latin typeface="Benguiat Bk BT" pitchFamily="18" charset="0"/>
              </a:rPr>
              <a:t>UFC 167: St-Pierre vs. Hendricks</a:t>
            </a:r>
          </a:p>
          <a:p>
            <a:pPr>
              <a:buNone/>
            </a:pPr>
            <a:r>
              <a:rPr lang="en-US" sz="1400" dirty="0">
                <a:latin typeface="Benguiat Bk BT" pitchFamily="18" charset="0"/>
              </a:rPr>
              <a:t>UFC 168: Weidman vs. Silva II</a:t>
            </a:r>
          </a:p>
        </p:txBody>
      </p:sp>
      <p:sp>
        <p:nvSpPr>
          <p:cNvPr id="73734" name="Rectangle 9"/>
          <p:cNvSpPr>
            <a:spLocks noGrp="1" noChangeArrowheads="1"/>
          </p:cNvSpPr>
          <p:nvPr>
            <p:ph type="title"/>
          </p:nvPr>
        </p:nvSpPr>
        <p:spPr bwMode="auto">
          <a:xfrm>
            <a:off x="2362200" y="228600"/>
            <a:ext cx="6019800" cy="12954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Ultimate Fighting Championship (UFC)</a:t>
            </a:r>
          </a:p>
        </p:txBody>
      </p:sp>
      <p:sp>
        <p:nvSpPr>
          <p:cNvPr id="73736" name="TextBox 7"/>
          <p:cNvSpPr txBox="1">
            <a:spLocks noChangeArrowheads="1"/>
          </p:cNvSpPr>
          <p:nvPr/>
        </p:nvSpPr>
        <p:spPr bwMode="auto">
          <a:xfrm>
            <a:off x="8610600" y="6550223"/>
            <a:ext cx="533400" cy="307777"/>
          </a:xfrm>
          <a:prstGeom prst="rect">
            <a:avLst/>
          </a:prstGeom>
          <a:noFill/>
          <a:ln w="9525">
            <a:noFill/>
            <a:miter lim="800000"/>
            <a:headEnd/>
            <a:tailEnd/>
          </a:ln>
        </p:spPr>
        <p:txBody>
          <a:bodyPr wrap="square">
            <a:spAutoFit/>
          </a:bodyPr>
          <a:lstStyle/>
          <a:p>
            <a:pPr eaLnBrk="0" hangingPunct="0"/>
            <a:fld id="{205AE83F-746E-4CE6-B0B7-217954EFD820}" type="slidenum">
              <a:rPr lang="en-US" sz="1400">
                <a:latin typeface="Benguiat Bk BT" pitchFamily="18" charset="0"/>
              </a:rPr>
              <a:pPr eaLnBrk="0" hangingPunct="0"/>
              <a:t>168</a:t>
            </a:fld>
            <a:endParaRPr lang="en-US" sz="1400" dirty="0">
              <a:latin typeface="Benguiat Bk BT" pitchFamily="18" charset="0"/>
            </a:endParaRPr>
          </a:p>
        </p:txBody>
      </p:sp>
      <p:pic>
        <p:nvPicPr>
          <p:cNvPr id="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608363"/>
            <a:ext cx="1524000" cy="383474"/>
          </a:xfrm>
          <a:prstGeom prst="rect">
            <a:avLst/>
          </a:prstGeom>
          <a:solidFill>
            <a:srgbClr val="C0C0C0"/>
          </a:solidFill>
          <a:ln w="9525">
            <a:noFill/>
            <a:miter lim="800000"/>
            <a:headEnd/>
            <a:tailEnd/>
          </a:ln>
        </p:spPr>
      </p:pic>
    </p:spTree>
    <p:extLst>
      <p:ext uri="{BB962C8B-B14F-4D97-AF65-F5344CB8AC3E}">
        <p14:creationId xmlns:p14="http://schemas.microsoft.com/office/powerpoint/2010/main" val="181420182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sz="half" idx="1"/>
          </p:nvPr>
        </p:nvSpPr>
        <p:spPr bwMode="auto">
          <a:xfrm>
            <a:off x="228600" y="1752600"/>
            <a:ext cx="3810000" cy="381000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20000"/>
              </a:lnSpc>
              <a:buFontTx/>
              <a:buNone/>
            </a:pPr>
            <a:r>
              <a:rPr lang="en-US" sz="1600" u="sng" dirty="0">
                <a:latin typeface="Benguiat Bk BT" pitchFamily="18" charset="0"/>
              </a:rPr>
              <a:t>UFC on DVD</a:t>
            </a:r>
          </a:p>
          <a:p>
            <a:pPr>
              <a:lnSpc>
                <a:spcPct val="90000"/>
              </a:lnSpc>
              <a:buFontTx/>
              <a:buNone/>
            </a:pPr>
            <a:r>
              <a:rPr lang="nl-NL" sz="1400" dirty="0">
                <a:latin typeface="Benguiat Bk BT" pitchFamily="18" charset="0"/>
              </a:rPr>
              <a:t>UFC 169: Barao vs. Faber </a:t>
            </a:r>
          </a:p>
          <a:p>
            <a:pPr>
              <a:lnSpc>
                <a:spcPct val="90000"/>
              </a:lnSpc>
              <a:buFontTx/>
              <a:buNone/>
            </a:pPr>
            <a:r>
              <a:rPr lang="pt-BR" sz="1400" dirty="0">
                <a:latin typeface="Benguiat Bk BT" pitchFamily="18" charset="0"/>
              </a:rPr>
              <a:t>UFC 170: Rousey vs. McMann</a:t>
            </a:r>
          </a:p>
          <a:p>
            <a:pPr>
              <a:lnSpc>
                <a:spcPct val="90000"/>
              </a:lnSpc>
              <a:buFontTx/>
              <a:buNone/>
            </a:pPr>
            <a:r>
              <a:rPr lang="nb-NO" sz="1400" dirty="0">
                <a:latin typeface="Benguiat Bk BT" pitchFamily="18" charset="0"/>
              </a:rPr>
              <a:t>UFC 171: Lawler vs. Hendricks </a:t>
            </a:r>
          </a:p>
          <a:p>
            <a:pPr>
              <a:lnSpc>
                <a:spcPct val="90000"/>
              </a:lnSpc>
              <a:buNone/>
            </a:pPr>
            <a:r>
              <a:rPr lang="nb-NO" sz="1400" dirty="0">
                <a:latin typeface="Benguiat Bk BT" pitchFamily="18" charset="0"/>
              </a:rPr>
              <a:t>UFC 172: Jones vs. Teixeira </a:t>
            </a:r>
          </a:p>
          <a:p>
            <a:pPr>
              <a:lnSpc>
                <a:spcPct val="90000"/>
              </a:lnSpc>
              <a:buFontTx/>
              <a:buNone/>
            </a:pPr>
            <a:r>
              <a:rPr lang="fr-FR" sz="1400" dirty="0">
                <a:latin typeface="Benguiat Bk BT" pitchFamily="18" charset="0"/>
              </a:rPr>
              <a:t>UFC 173 / </a:t>
            </a:r>
            <a:r>
              <a:rPr lang="pt-BR" sz="1400" dirty="0">
                <a:latin typeface="Benguiat Bk BT" pitchFamily="18" charset="0"/>
              </a:rPr>
              <a:t>UFC 174: Edgar vs. Henderson</a:t>
            </a:r>
          </a:p>
          <a:p>
            <a:pPr>
              <a:lnSpc>
                <a:spcPct val="90000"/>
              </a:lnSpc>
              <a:buFontTx/>
              <a:buNone/>
            </a:pPr>
            <a:r>
              <a:rPr lang="pt-BR" sz="1400" dirty="0">
                <a:latin typeface="Benguiat Bk BT" pitchFamily="18" charset="0"/>
              </a:rPr>
              <a:t>UFC 175: Weidman vs. Machida</a:t>
            </a:r>
          </a:p>
          <a:p>
            <a:pPr>
              <a:lnSpc>
                <a:spcPct val="90000"/>
              </a:lnSpc>
              <a:buFontTx/>
              <a:buNone/>
            </a:pPr>
            <a:r>
              <a:rPr lang="pt-BR" sz="1400" dirty="0">
                <a:latin typeface="Benguiat Bk BT" pitchFamily="18" charset="0"/>
              </a:rPr>
              <a:t>UFC 177 / UFC 178: Dillashaw vs. Soto / Johnson vs. Cariaso (3 DVD) </a:t>
            </a:r>
          </a:p>
          <a:p>
            <a:pPr>
              <a:lnSpc>
                <a:spcPct val="90000"/>
              </a:lnSpc>
              <a:buNone/>
            </a:pPr>
            <a:r>
              <a:rPr lang="da-DK" sz="1400" dirty="0">
                <a:latin typeface="Benguiat Bk BT" pitchFamily="18" charset="0"/>
              </a:rPr>
              <a:t>UFC 179 / </a:t>
            </a:r>
            <a:r>
              <a:rPr lang="nb-NO" sz="1400" dirty="0">
                <a:latin typeface="Benguiat Bk BT" pitchFamily="18" charset="0"/>
              </a:rPr>
              <a:t>UFC 180: Aldo vs. Mendes II / Werdum vs. Hunt (3 DVD) </a:t>
            </a:r>
          </a:p>
          <a:p>
            <a:pPr>
              <a:lnSpc>
                <a:spcPct val="90000"/>
              </a:lnSpc>
              <a:buFontTx/>
              <a:buNone/>
            </a:pPr>
            <a:r>
              <a:rPr lang="nb-NO" sz="1400" dirty="0">
                <a:latin typeface="Benguiat Bk BT" pitchFamily="18" charset="0"/>
              </a:rPr>
              <a:t>UFC 181 / </a:t>
            </a:r>
            <a:r>
              <a:rPr lang="pt-BR" sz="1400" dirty="0">
                <a:latin typeface="Benguiat Bk BT" pitchFamily="18" charset="0"/>
              </a:rPr>
              <a:t>UFC 182: Hendricks vs. Lawler II / Jones vs. Cormier (3 DVD) </a:t>
            </a:r>
          </a:p>
          <a:p>
            <a:pPr>
              <a:lnSpc>
                <a:spcPct val="90000"/>
              </a:lnSpc>
              <a:buFontTx/>
              <a:buNone/>
            </a:pPr>
            <a:r>
              <a:rPr lang="fr-FR" sz="1400" dirty="0">
                <a:latin typeface="Benguiat Bk BT" pitchFamily="18" charset="0"/>
              </a:rPr>
              <a:t>UFC 183 / </a:t>
            </a:r>
            <a:r>
              <a:rPr lang="en-US" sz="1400" dirty="0">
                <a:latin typeface="Benguiat Bk BT" pitchFamily="18" charset="0"/>
              </a:rPr>
              <a:t>UFC 184: Silva vs. Diaz / Rousey vs. Zingano (3 DVD)</a:t>
            </a:r>
          </a:p>
        </p:txBody>
      </p:sp>
      <p:sp>
        <p:nvSpPr>
          <p:cNvPr id="68611" name="Rectangle 4"/>
          <p:cNvSpPr>
            <a:spLocks noGrp="1" noChangeArrowheads="1"/>
          </p:cNvSpPr>
          <p:nvPr>
            <p:ph type="body" sz="half" idx="2"/>
          </p:nvPr>
        </p:nvSpPr>
        <p:spPr bwMode="auto">
          <a:xfrm>
            <a:off x="4191000" y="1752600"/>
            <a:ext cx="4724400" cy="3657600"/>
          </a:xfrm>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1600" u="sng" dirty="0">
                <a:latin typeface="Benguiat Bk BT" pitchFamily="18" charset="0"/>
              </a:rPr>
              <a:t>UFC on DVD</a:t>
            </a:r>
            <a:endParaRPr lang="en-US" sz="700" dirty="0">
              <a:latin typeface="Benguiat Bk BT" pitchFamily="18" charset="0"/>
            </a:endParaRPr>
          </a:p>
          <a:p>
            <a:pPr>
              <a:buFontTx/>
              <a:buNone/>
            </a:pPr>
            <a:r>
              <a:rPr lang="en-US" sz="1400" dirty="0">
                <a:latin typeface="Benguiat Bk BT" pitchFamily="18" charset="0"/>
              </a:rPr>
              <a:t>UFC 185 / 186: Pettis vs. dos Anjos / Johnson vs. Horiguchi (3 DVD)</a:t>
            </a:r>
          </a:p>
        </p:txBody>
      </p:sp>
      <p:sp>
        <p:nvSpPr>
          <p:cNvPr id="73734" name="Rectangle 9"/>
          <p:cNvSpPr>
            <a:spLocks noGrp="1" noChangeArrowheads="1"/>
          </p:cNvSpPr>
          <p:nvPr>
            <p:ph type="title"/>
          </p:nvPr>
        </p:nvSpPr>
        <p:spPr bwMode="auto">
          <a:xfrm>
            <a:off x="2362200" y="228600"/>
            <a:ext cx="6019800" cy="12954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Ultimate Fighting Championship (UFC)</a:t>
            </a:r>
          </a:p>
        </p:txBody>
      </p:sp>
      <p:sp>
        <p:nvSpPr>
          <p:cNvPr id="73736" name="TextBox 7"/>
          <p:cNvSpPr txBox="1">
            <a:spLocks noChangeArrowheads="1"/>
          </p:cNvSpPr>
          <p:nvPr/>
        </p:nvSpPr>
        <p:spPr bwMode="auto">
          <a:xfrm>
            <a:off x="8610600" y="6550223"/>
            <a:ext cx="533400" cy="307777"/>
          </a:xfrm>
          <a:prstGeom prst="rect">
            <a:avLst/>
          </a:prstGeom>
          <a:noFill/>
          <a:ln w="9525">
            <a:noFill/>
            <a:miter lim="800000"/>
            <a:headEnd/>
            <a:tailEnd/>
          </a:ln>
        </p:spPr>
        <p:txBody>
          <a:bodyPr wrap="square">
            <a:spAutoFit/>
          </a:bodyPr>
          <a:lstStyle/>
          <a:p>
            <a:pPr eaLnBrk="0" hangingPunct="0"/>
            <a:fld id="{205AE83F-746E-4CE6-B0B7-217954EFD820}" type="slidenum">
              <a:rPr lang="en-US" sz="1400">
                <a:latin typeface="Benguiat Bk BT" pitchFamily="18" charset="0"/>
              </a:rPr>
              <a:pPr eaLnBrk="0" hangingPunct="0"/>
              <a:t>169</a:t>
            </a:fld>
            <a:endParaRPr lang="en-US" sz="1400" dirty="0">
              <a:latin typeface="Benguiat Bk BT" pitchFamily="18" charset="0"/>
            </a:endParaRPr>
          </a:p>
        </p:txBody>
      </p:sp>
      <p:pic>
        <p:nvPicPr>
          <p:cNvPr id="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608363"/>
            <a:ext cx="1524000" cy="383474"/>
          </a:xfrm>
          <a:prstGeom prst="rect">
            <a:avLst/>
          </a:prstGeom>
          <a:solidFill>
            <a:srgbClr val="C0C0C0"/>
          </a:solidFill>
          <a:ln w="9525">
            <a:noFill/>
            <a:miter lim="800000"/>
            <a:headEnd/>
            <a:tailEnd/>
          </a:ln>
        </p:spPr>
      </p:pic>
      <p:sp>
        <p:nvSpPr>
          <p:cNvPr id="2" name="TextBox 1">
            <a:extLst>
              <a:ext uri="{FF2B5EF4-FFF2-40B4-BE49-F238E27FC236}">
                <a16:creationId xmlns:a16="http://schemas.microsoft.com/office/drawing/2014/main" id="{9FD2423D-DAE6-EEF8-22D1-66DC380ED4D6}"/>
              </a:ext>
            </a:extLst>
          </p:cNvPr>
          <p:cNvSpPr txBox="1"/>
          <p:nvPr/>
        </p:nvSpPr>
        <p:spPr>
          <a:xfrm>
            <a:off x="533400" y="5910744"/>
            <a:ext cx="8202887" cy="461665"/>
          </a:xfrm>
          <a:prstGeom prst="rect">
            <a:avLst/>
          </a:prstGeom>
          <a:noFill/>
        </p:spPr>
        <p:txBody>
          <a:bodyPr wrap="none" rtlCol="0">
            <a:spAutoFit/>
          </a:bodyPr>
          <a:lstStyle/>
          <a:p>
            <a:r>
              <a:rPr lang="en-US" dirty="0">
                <a:solidFill>
                  <a:schemeClr val="accent1">
                    <a:lumMod val="75000"/>
                  </a:schemeClr>
                </a:solidFill>
                <a:latin typeface="Staccato222 BT" panose="03090702030407020403" pitchFamily="66" charset="0"/>
              </a:rPr>
              <a:t>International UFC DVD Releases Available by special Order!  See Page 188</a:t>
            </a:r>
            <a:endParaRPr lang="en-GB" dirty="0">
              <a:solidFill>
                <a:schemeClr val="accent1">
                  <a:lumMod val="75000"/>
                </a:schemeClr>
              </a:solidFill>
              <a:latin typeface="Staccato222 BT" panose="03090702030407020403" pitchFamily="66" charset="0"/>
            </a:endParaRPr>
          </a:p>
        </p:txBody>
      </p:sp>
    </p:spTree>
    <p:extLst>
      <p:ext uri="{BB962C8B-B14F-4D97-AF65-F5344CB8AC3E}">
        <p14:creationId xmlns:p14="http://schemas.microsoft.com/office/powerpoint/2010/main" val="1207902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381000" y="1905000"/>
            <a:ext cx="4038600" cy="35814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90000"/>
              </a:lnSpc>
              <a:buFontTx/>
              <a:buNone/>
            </a:pPr>
            <a:r>
              <a:rPr lang="en-US" sz="1400" b="1" u="sng" dirty="0">
                <a:latin typeface="Benguiat Bk BT" pitchFamily="18" charset="0"/>
              </a:rPr>
              <a:t>U.K. PPV Series:</a:t>
            </a:r>
          </a:p>
          <a:p>
            <a:pPr>
              <a:buFontTx/>
              <a:buNone/>
            </a:pPr>
            <a:r>
              <a:rPr lang="en-US" sz="1200" dirty="0">
                <a:latin typeface="Benguiat Bk BT" pitchFamily="18" charset="0"/>
              </a:rPr>
              <a:t>Insurrextion 1999-2003</a:t>
            </a:r>
          </a:p>
          <a:p>
            <a:pPr>
              <a:buFontTx/>
              <a:buNone/>
            </a:pPr>
            <a:r>
              <a:rPr lang="en-US" sz="1200" dirty="0">
                <a:latin typeface="Benguiat Bk BT" pitchFamily="18" charset="0"/>
              </a:rPr>
              <a:t>Rebellion 1999-2002</a:t>
            </a:r>
          </a:p>
          <a:p>
            <a:pPr>
              <a:lnSpc>
                <a:spcPct val="20000"/>
              </a:lnSpc>
              <a:buFontTx/>
              <a:buNone/>
            </a:pPr>
            <a:endParaRPr lang="en-US" sz="2000" dirty="0">
              <a:latin typeface="Benguiat Bk BT" pitchFamily="18" charset="0"/>
            </a:endParaRPr>
          </a:p>
          <a:p>
            <a:pPr>
              <a:lnSpc>
                <a:spcPct val="80000"/>
              </a:lnSpc>
              <a:buFontTx/>
              <a:buNone/>
            </a:pPr>
            <a:r>
              <a:rPr lang="en-US" sz="1400" b="1" u="sng" dirty="0">
                <a:latin typeface="Benguiat Bk BT" pitchFamily="18" charset="0"/>
              </a:rPr>
              <a:t>U.K. 1998 PPV Series:</a:t>
            </a:r>
          </a:p>
          <a:p>
            <a:pPr>
              <a:buFontTx/>
              <a:buNone/>
            </a:pPr>
            <a:r>
              <a:rPr lang="en-US" sz="1200" dirty="0">
                <a:latin typeface="Benguiat Bk BT" pitchFamily="18" charset="0"/>
              </a:rPr>
              <a:t>Capital Carnage, Mayhem In Manchester</a:t>
            </a:r>
          </a:p>
          <a:p>
            <a:pPr>
              <a:lnSpc>
                <a:spcPct val="0"/>
              </a:lnSpc>
              <a:buFontTx/>
              <a:buNone/>
            </a:pPr>
            <a:endParaRPr lang="en-US" sz="1200" dirty="0">
              <a:latin typeface="Benguiat Bk BT" pitchFamily="18" charset="0"/>
            </a:endParaRPr>
          </a:p>
          <a:p>
            <a:pPr>
              <a:buFontTx/>
              <a:buNone/>
            </a:pPr>
            <a:r>
              <a:rPr lang="en-US" sz="1200" dirty="0">
                <a:latin typeface="Benguiat Bk BT" pitchFamily="18" charset="0"/>
              </a:rPr>
              <a:t>No Mercy: The U.K. Event</a:t>
            </a:r>
            <a:endParaRPr lang="en-US" sz="1400" dirty="0">
              <a:latin typeface="Benguiat Bk BT" pitchFamily="18" charset="0"/>
            </a:endParaRPr>
          </a:p>
          <a:p>
            <a:pPr>
              <a:spcBef>
                <a:spcPts val="0"/>
              </a:spcBef>
              <a:spcAft>
                <a:spcPts val="200"/>
              </a:spcAft>
              <a:buFontTx/>
              <a:buNone/>
            </a:pPr>
            <a:endParaRPr lang="en-US" sz="1200" dirty="0">
              <a:latin typeface="Benguiat Bk BT" pitchFamily="18" charset="0"/>
            </a:endParaRPr>
          </a:p>
          <a:p>
            <a:pPr>
              <a:lnSpc>
                <a:spcPct val="150000"/>
              </a:lnSpc>
              <a:spcBef>
                <a:spcPts val="100"/>
              </a:spcBef>
              <a:spcAft>
                <a:spcPts val="200"/>
              </a:spcAft>
              <a:buFontTx/>
              <a:buNone/>
            </a:pPr>
            <a:r>
              <a:rPr lang="en-US" sz="1200" dirty="0">
                <a:latin typeface="Benguiat Bk BT" pitchFamily="18" charset="0"/>
              </a:rPr>
              <a:t>No Mercy 1999-2008</a:t>
            </a:r>
          </a:p>
          <a:p>
            <a:pPr lvl="0">
              <a:spcAft>
                <a:spcPts val="200"/>
              </a:spcAft>
              <a:buNone/>
            </a:pPr>
            <a:r>
              <a:rPr lang="en-US" sz="1200" dirty="0">
                <a:solidFill>
                  <a:srgbClr val="FFFFCC"/>
                </a:solidFill>
                <a:latin typeface="Benguiat Bk BT" pitchFamily="18" charset="0"/>
              </a:rPr>
              <a:t>Bad Blood 2003-4</a:t>
            </a:r>
          </a:p>
          <a:p>
            <a:pPr>
              <a:spcAft>
                <a:spcPts val="200"/>
              </a:spcAft>
              <a:buFontTx/>
              <a:buNone/>
            </a:pPr>
            <a:r>
              <a:rPr lang="en-US" sz="1200" dirty="0">
                <a:latin typeface="Benguiat Bk BT" pitchFamily="18" charset="0"/>
              </a:rPr>
              <a:t>Action!</a:t>
            </a:r>
          </a:p>
          <a:p>
            <a:pPr>
              <a:spcAft>
                <a:spcPts val="200"/>
              </a:spcAft>
              <a:buFontTx/>
              <a:buNone/>
            </a:pPr>
            <a:r>
              <a:rPr lang="en-US" sz="1200" dirty="0">
                <a:latin typeface="Benguiat Bk BT" pitchFamily="18" charset="0"/>
              </a:rPr>
              <a:t>Greatest Matches (1984)*</a:t>
            </a:r>
          </a:p>
          <a:p>
            <a:pPr>
              <a:spcAft>
                <a:spcPts val="200"/>
              </a:spcAft>
              <a:buNone/>
            </a:pPr>
            <a:r>
              <a:rPr lang="en-US" sz="1200" dirty="0">
                <a:latin typeface="Benguiat Bk BT" pitchFamily="18" charset="0"/>
              </a:rPr>
              <a:t>WrestleFest </a:t>
            </a:r>
            <a:r>
              <a:rPr lang="en-US" sz="1200" dirty="0">
                <a:solidFill>
                  <a:srgbClr val="FFFFCC"/>
                </a:solidFill>
                <a:latin typeface="Benguiat Bk BT" pitchFamily="18" charset="0"/>
              </a:rPr>
              <a:t>‘8</a:t>
            </a:r>
            <a:r>
              <a:rPr lang="en-US" sz="1200" dirty="0">
                <a:latin typeface="Benguiat Bk BT" pitchFamily="18" charset="0"/>
              </a:rPr>
              <a:t>9-</a:t>
            </a:r>
            <a:r>
              <a:rPr lang="en-US" sz="1200" dirty="0">
                <a:solidFill>
                  <a:srgbClr val="FFFFCC"/>
                </a:solidFill>
                <a:latin typeface="Benguiat Bk BT" pitchFamily="18" charset="0"/>
              </a:rPr>
              <a:t>‘</a:t>
            </a:r>
            <a:r>
              <a:rPr lang="en-US" sz="1200" dirty="0">
                <a:latin typeface="Benguiat Bk BT" pitchFamily="18" charset="0"/>
              </a:rPr>
              <a:t>97*</a:t>
            </a:r>
          </a:p>
          <a:p>
            <a:pPr>
              <a:spcAft>
                <a:spcPts val="200"/>
              </a:spcAft>
              <a:buNone/>
            </a:pPr>
            <a:r>
              <a:rPr lang="en-US" sz="1200" dirty="0">
                <a:latin typeface="Benguiat Bk BT" pitchFamily="18" charset="0"/>
              </a:rPr>
              <a:t>Grudges, Gripes and Grunts*</a:t>
            </a:r>
          </a:p>
          <a:p>
            <a:pPr>
              <a:spcAft>
                <a:spcPts val="200"/>
              </a:spcAft>
              <a:buNone/>
            </a:pPr>
            <a:r>
              <a:rPr lang="en-US" sz="1200" dirty="0">
                <a:latin typeface="Benguiat Bk BT" pitchFamily="18" charset="0"/>
              </a:rPr>
              <a:t>Mega Matches*</a:t>
            </a:r>
          </a:p>
        </p:txBody>
      </p:sp>
      <p:sp>
        <p:nvSpPr>
          <p:cNvPr id="7172" name="Rectangle 4"/>
          <p:cNvSpPr>
            <a:spLocks noGrp="1" noChangeArrowheads="1"/>
          </p:cNvSpPr>
          <p:nvPr>
            <p:ph type="body" sz="half" idx="2"/>
          </p:nvPr>
        </p:nvSpPr>
        <p:spPr bwMode="auto">
          <a:xfrm>
            <a:off x="4572000" y="1904508"/>
            <a:ext cx="4191000" cy="35814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endParaRPr lang="en-US" sz="1600" dirty="0">
              <a:latin typeface="Benguiat Bk BT" pitchFamily="18" charset="0"/>
            </a:endParaRPr>
          </a:p>
          <a:p>
            <a:pPr>
              <a:buFontTx/>
              <a:buNone/>
            </a:pPr>
            <a:endParaRPr lang="en-US" sz="1400" dirty="0">
              <a:solidFill>
                <a:srgbClr val="FFFFCC"/>
              </a:solidFill>
              <a:latin typeface="Benguiat Bk BT" pitchFamily="18" charset="0"/>
            </a:endParaRP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174" name="Text Box 12"/>
          <p:cNvSpPr txBox="1">
            <a:spLocks noChangeArrowheads="1"/>
          </p:cNvSpPr>
          <p:nvPr/>
        </p:nvSpPr>
        <p:spPr bwMode="auto">
          <a:xfrm>
            <a:off x="2133600" y="5791200"/>
            <a:ext cx="4320413" cy="523220"/>
          </a:xfrm>
          <a:prstGeom prst="rect">
            <a:avLst/>
          </a:prstGeom>
          <a:noFill/>
          <a:ln w="12700">
            <a:noFill/>
            <a:miter lim="800000"/>
            <a:headEnd type="none" w="sm" len="sm"/>
            <a:tailEnd type="none" w="sm" len="sm"/>
          </a:ln>
        </p:spPr>
        <p:txBody>
          <a:bodyPr wrap="none">
            <a:spAutoFit/>
          </a:bodyPr>
          <a:lstStyle/>
          <a:p>
            <a:pPr eaLnBrk="0" hangingPunct="0">
              <a:defRPr/>
            </a:pPr>
            <a:r>
              <a:rPr lang="en-US" sz="2800" dirty="0">
                <a:solidFill>
                  <a:schemeClr val="accent1">
                    <a:lumMod val="75000"/>
                  </a:schemeClr>
                </a:solidFill>
                <a:latin typeface="Staccato222 BT" pitchFamily="66" charset="0"/>
              </a:rPr>
              <a:t>Your one-stop shop for wrestling!</a:t>
            </a:r>
          </a:p>
        </p:txBody>
      </p:sp>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17</a:t>
            </a:fld>
            <a:endParaRPr lang="en-GB" sz="1400" dirty="0">
              <a:latin typeface="Benguiat Bk BT" pitchFamily="18" charset="0"/>
            </a:endParaRPr>
          </a:p>
        </p:txBody>
      </p:sp>
      <p:cxnSp>
        <p:nvCxnSpPr>
          <p:cNvPr id="8" name="Straight Connector 7"/>
          <p:cNvCxnSpPr/>
          <p:nvPr/>
        </p:nvCxnSpPr>
        <p:spPr bwMode="auto">
          <a:xfrm>
            <a:off x="304800" y="3505200"/>
            <a:ext cx="2743200" cy="1588"/>
          </a:xfrm>
          <a:prstGeom prst="line">
            <a:avLst/>
          </a:prstGeom>
          <a:solidFill>
            <a:schemeClr val="accent1"/>
          </a:solidFill>
          <a:ln w="12700" cap="flat" cmpd="sng" algn="ctr">
            <a:solidFill>
              <a:schemeClr val="accent1">
                <a:lumMod val="75000"/>
              </a:schemeClr>
            </a:solidFill>
            <a:prstDash val="solid"/>
            <a:round/>
            <a:headEnd type="none" w="sm" len="sm"/>
            <a:tailEnd type="none" w="sm" len="sm"/>
          </a:ln>
          <a:effectLst/>
        </p:spPr>
      </p:cxnSp>
      <p:sp>
        <p:nvSpPr>
          <p:cNvPr id="9" name="TextBox 8"/>
          <p:cNvSpPr txBox="1"/>
          <p:nvPr/>
        </p:nvSpPr>
        <p:spPr>
          <a:xfrm>
            <a:off x="4572000" y="1905000"/>
            <a:ext cx="4572000" cy="3675878"/>
          </a:xfrm>
          <a:prstGeom prst="rect">
            <a:avLst/>
          </a:prstGeom>
          <a:noFill/>
        </p:spPr>
        <p:txBody>
          <a:bodyPr wrap="square" rtlCol="0">
            <a:spAutoFit/>
          </a:bodyPr>
          <a:lstStyle/>
          <a:p>
            <a:pPr marL="342900" lvl="0" indent="-342900" eaLnBrk="0" hangingPunct="0">
              <a:spcBef>
                <a:spcPct val="20000"/>
              </a:spcBef>
              <a:spcAft>
                <a:spcPts val="200"/>
              </a:spcAft>
              <a:buClr>
                <a:srgbClr val="FFCC66"/>
              </a:buClr>
            </a:pPr>
            <a:r>
              <a:rPr lang="en-US" sz="1200" kern="0" dirty="0">
                <a:solidFill>
                  <a:srgbClr val="FFFFCC"/>
                </a:solidFill>
                <a:latin typeface="Benguiat Bk BT" pitchFamily="18" charset="0"/>
                <a:cs typeface="+mn-cs"/>
              </a:rPr>
              <a:t>Backlash 1999-2009, 2020-1</a:t>
            </a:r>
          </a:p>
          <a:p>
            <a:pPr marL="342900" lvl="0" indent="-342900" eaLnBrk="0" hangingPunct="0">
              <a:spcBef>
                <a:spcPct val="20000"/>
              </a:spcBef>
              <a:spcAft>
                <a:spcPts val="200"/>
              </a:spcAft>
              <a:buClr>
                <a:srgbClr val="FFCC66"/>
              </a:buClr>
            </a:pPr>
            <a:r>
              <a:rPr lang="en-US" sz="1200" kern="0" dirty="0">
                <a:solidFill>
                  <a:srgbClr val="FFFFCC"/>
                </a:solidFill>
                <a:latin typeface="Benguiat Bk BT" pitchFamily="18" charset="0"/>
                <a:cs typeface="+mn-cs"/>
              </a:rPr>
              <a:t>Unforgiven 1999-2008</a:t>
            </a:r>
          </a:p>
          <a:p>
            <a:pPr marL="342900" lvl="0" indent="-342900" eaLnBrk="0" hangingPunct="0">
              <a:spcBef>
                <a:spcPct val="20000"/>
              </a:spcBef>
              <a:spcAft>
                <a:spcPts val="200"/>
              </a:spcAft>
              <a:buClr>
                <a:srgbClr val="FFCC66"/>
              </a:buClr>
            </a:pPr>
            <a:r>
              <a:rPr lang="en-US" sz="1200" kern="0" dirty="0">
                <a:solidFill>
                  <a:srgbClr val="FFFFCC"/>
                </a:solidFill>
                <a:latin typeface="Benguiat Bk BT" pitchFamily="18" charset="0"/>
                <a:cs typeface="+mn-cs"/>
              </a:rPr>
              <a:t>Wrestling’s Greatest Champions*</a:t>
            </a:r>
          </a:p>
          <a:p>
            <a:pPr marL="342900" indent="-342900" eaLnBrk="0" hangingPunct="0">
              <a:spcBef>
                <a:spcPct val="20000"/>
              </a:spcBef>
              <a:spcAft>
                <a:spcPts val="200"/>
              </a:spcAft>
              <a:buClr>
                <a:srgbClr val="FFCC66"/>
              </a:buClr>
            </a:pPr>
            <a:r>
              <a:rPr lang="en-US" sz="1200" dirty="0">
                <a:latin typeface="Benguiat Bk BT" pitchFamily="18" charset="0"/>
              </a:rPr>
              <a:t>The History of the Intercontinental Belt*</a:t>
            </a:r>
          </a:p>
          <a:p>
            <a:pPr marL="342900" indent="-342900" eaLnBrk="0" hangingPunct="0">
              <a:spcBef>
                <a:spcPct val="20000"/>
              </a:spcBef>
              <a:spcAft>
                <a:spcPts val="200"/>
              </a:spcAft>
              <a:buClr>
                <a:srgbClr val="FFCC66"/>
              </a:buClr>
            </a:pPr>
            <a:r>
              <a:rPr lang="en-US" sz="1200" dirty="0">
                <a:latin typeface="Benguiat Bk BT" pitchFamily="18" charset="0"/>
              </a:rPr>
              <a:t>The History of the Intercontinental Championship</a:t>
            </a:r>
          </a:p>
          <a:p>
            <a:pPr marL="342900" indent="-342900" eaLnBrk="0" hangingPunct="0">
              <a:spcBef>
                <a:spcPct val="20000"/>
              </a:spcBef>
              <a:spcAft>
                <a:spcPts val="200"/>
              </a:spcAft>
              <a:buClr>
                <a:srgbClr val="FFCC66"/>
              </a:buClr>
            </a:pPr>
            <a:r>
              <a:rPr lang="en-GB" sz="1200" dirty="0">
                <a:latin typeface="Benguiat Bk BT" pitchFamily="18" charset="0"/>
              </a:rPr>
              <a:t>The Ladder Match</a:t>
            </a:r>
          </a:p>
          <a:p>
            <a:pPr marL="342900" indent="-342900" eaLnBrk="0" hangingPunct="0">
              <a:spcBef>
                <a:spcPct val="20000"/>
              </a:spcBef>
              <a:spcAft>
                <a:spcPts val="200"/>
              </a:spcAft>
              <a:buClr>
                <a:srgbClr val="FFCC66"/>
              </a:buClr>
            </a:pPr>
            <a:r>
              <a:rPr lang="en-GB" sz="1200" dirty="0">
                <a:latin typeface="Benguiat Bk BT" pitchFamily="18" charset="0"/>
              </a:rPr>
              <a:t>The Ladder Match 2 - Crash and Burn</a:t>
            </a:r>
          </a:p>
          <a:p>
            <a:pPr marL="342900" lvl="0" indent="-342900" eaLnBrk="0" hangingPunct="0">
              <a:spcBef>
                <a:spcPct val="20000"/>
              </a:spcBef>
              <a:spcAft>
                <a:spcPts val="200"/>
              </a:spcAft>
              <a:buClr>
                <a:srgbClr val="FFCC66"/>
              </a:buClr>
            </a:pPr>
            <a:r>
              <a:rPr lang="en-US" sz="1200" dirty="0">
                <a:solidFill>
                  <a:srgbClr val="FFFFCC"/>
                </a:solidFill>
                <a:latin typeface="Benguiat Bk BT" pitchFamily="18" charset="0"/>
              </a:rPr>
              <a:t>Hell in a Cell 2009-2021</a:t>
            </a:r>
          </a:p>
          <a:p>
            <a:pPr marL="342900" indent="-342900" eaLnBrk="0" hangingPunct="0">
              <a:spcBef>
                <a:spcPct val="20000"/>
              </a:spcBef>
              <a:spcAft>
                <a:spcPts val="200"/>
              </a:spcAft>
              <a:buClr>
                <a:srgbClr val="FFCC66"/>
              </a:buClr>
            </a:pPr>
            <a:r>
              <a:rPr lang="en-GB" sz="1200" dirty="0">
                <a:latin typeface="Benguiat Bk BT" pitchFamily="18" charset="0"/>
              </a:rPr>
              <a:t>Hell in a Cell - The Greatest Hell in a Cell Matches of All Time </a:t>
            </a:r>
          </a:p>
          <a:p>
            <a:pPr marL="342900" lvl="0" indent="-342900" eaLnBrk="0" hangingPunct="0">
              <a:spcBef>
                <a:spcPct val="20000"/>
              </a:spcBef>
              <a:spcAft>
                <a:spcPts val="200"/>
              </a:spcAft>
              <a:buClr>
                <a:srgbClr val="FFCC66"/>
              </a:buClr>
            </a:pPr>
            <a:r>
              <a:rPr lang="en-US" sz="1200" kern="0" dirty="0">
                <a:solidFill>
                  <a:srgbClr val="FFFFCC"/>
                </a:solidFill>
                <a:latin typeface="Benguiat Bk BT" pitchFamily="18" charset="0"/>
                <a:cs typeface="+mn-cs"/>
              </a:rPr>
              <a:t>No Way Out 2000-2009, 2012</a:t>
            </a:r>
          </a:p>
          <a:p>
            <a:pPr marL="342900" lvl="0" indent="-342900" eaLnBrk="0" hangingPunct="0">
              <a:spcBef>
                <a:spcPct val="20000"/>
              </a:spcBef>
              <a:spcAft>
                <a:spcPts val="200"/>
              </a:spcAft>
              <a:buClr>
                <a:srgbClr val="FFCC66"/>
              </a:buClr>
            </a:pPr>
            <a:r>
              <a:rPr lang="en-US" sz="1200" kern="0" dirty="0">
                <a:solidFill>
                  <a:srgbClr val="FFFFCC"/>
                </a:solidFill>
                <a:latin typeface="Benguiat Bk BT" pitchFamily="18" charset="0"/>
                <a:cs typeface="+mn-cs"/>
              </a:rPr>
              <a:t>Money In The Bank 2010-2014</a:t>
            </a:r>
            <a:r>
              <a:rPr lang="en-US" sz="1200" kern="0" baseline="30000" dirty="0">
                <a:solidFill>
                  <a:srgbClr val="FFFFCC"/>
                </a:solidFill>
                <a:latin typeface="Benguiat Bk BT" pitchFamily="18" charset="0"/>
                <a:cs typeface="+mn-cs"/>
              </a:rPr>
              <a:t>#</a:t>
            </a:r>
            <a:r>
              <a:rPr lang="en-US" sz="1200" kern="0" dirty="0">
                <a:solidFill>
                  <a:srgbClr val="FFFFCC"/>
                </a:solidFill>
                <a:latin typeface="Benguiat Bk BT" pitchFamily="18" charset="0"/>
                <a:cs typeface="+mn-cs"/>
              </a:rPr>
              <a:t>, 2015-2022</a:t>
            </a:r>
          </a:p>
          <a:p>
            <a:pPr marL="342900" lvl="0" indent="-342900" eaLnBrk="0" hangingPunct="0">
              <a:spcBef>
                <a:spcPct val="20000"/>
              </a:spcBef>
              <a:spcAft>
                <a:spcPts val="200"/>
              </a:spcAft>
              <a:buClr>
                <a:srgbClr val="FFCC66"/>
              </a:buClr>
            </a:pPr>
            <a:r>
              <a:rPr lang="en-US" sz="1200" kern="0" dirty="0">
                <a:solidFill>
                  <a:srgbClr val="FFFFCC"/>
                </a:solidFill>
                <a:latin typeface="Benguiat Bk BT" pitchFamily="18" charset="0"/>
                <a:cs typeface="+mn-cs"/>
              </a:rPr>
              <a:t>Straight To The Top: Money In The Bank Ladder Match Anthology</a:t>
            </a:r>
          </a:p>
          <a:p>
            <a:pPr marL="342900" lvl="0" indent="-342900" eaLnBrk="0" hangingPunct="0">
              <a:spcBef>
                <a:spcPct val="20000"/>
              </a:spcBef>
              <a:spcAft>
                <a:spcPts val="200"/>
              </a:spcAft>
              <a:buClr>
                <a:srgbClr val="FFCC66"/>
              </a:buClr>
            </a:pPr>
            <a:r>
              <a:rPr lang="en-US" sz="1200" kern="0" dirty="0">
                <a:solidFill>
                  <a:srgbClr val="FFFFCC"/>
                </a:solidFill>
                <a:latin typeface="Benguiat Bk BT" pitchFamily="18" charset="0"/>
                <a:cs typeface="+mn-cs"/>
              </a:rPr>
              <a:t>Great Balls of Fire 2019</a:t>
            </a:r>
          </a:p>
          <a:p>
            <a:pPr marL="342900" lvl="0" indent="-342900" eaLnBrk="0" hangingPunct="0">
              <a:spcBef>
                <a:spcPct val="20000"/>
              </a:spcBef>
              <a:buClr>
                <a:srgbClr val="FFCC66"/>
              </a:buClr>
            </a:pPr>
            <a:endParaRPr lang="en-US" sz="1200" kern="0" dirty="0">
              <a:solidFill>
                <a:srgbClr val="FFFFCC"/>
              </a:solidFill>
              <a:latin typeface="Benguiat Bk BT" pitchFamily="18" charset="0"/>
              <a:cs typeface="+mn-cs"/>
            </a:endParaRPr>
          </a:p>
        </p:txBody>
      </p:sp>
      <p:sp>
        <p:nvSpPr>
          <p:cNvPr id="10" name="TextBox 9"/>
          <p:cNvSpPr txBox="1"/>
          <p:nvPr/>
        </p:nvSpPr>
        <p:spPr>
          <a:xfrm>
            <a:off x="8357" y="6396335"/>
            <a:ext cx="3107838" cy="461665"/>
          </a:xfrm>
          <a:prstGeom prst="rect">
            <a:avLst/>
          </a:prstGeom>
          <a:noFill/>
        </p:spPr>
        <p:txBody>
          <a:bodyPr wrap="square" rtlCol="0">
            <a:spAutoFit/>
          </a:bodyPr>
          <a:lstStyle/>
          <a:p>
            <a:r>
              <a:rPr lang="en-US" sz="1200" dirty="0">
                <a:latin typeface="Benguiat Bk BT" pitchFamily="18" charset="0"/>
              </a:rPr>
              <a:t>#2013 available on Blu-Ray</a:t>
            </a:r>
          </a:p>
          <a:p>
            <a:r>
              <a:rPr lang="en-US" sz="1200" dirty="0">
                <a:latin typeface="Benguiat Bk BT" pitchFamily="18" charset="0"/>
              </a:rPr>
              <a:t>*Coliseum Video, where applicable</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sz="half" idx="1"/>
          </p:nvPr>
        </p:nvSpPr>
        <p:spPr bwMode="auto">
          <a:xfrm>
            <a:off x="228600" y="1752600"/>
            <a:ext cx="3810000" cy="381000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20000"/>
              </a:lnSpc>
              <a:buFontTx/>
              <a:buNone/>
            </a:pPr>
            <a:r>
              <a:rPr lang="en-US" sz="1600" u="sng" dirty="0">
                <a:latin typeface="Benguiat Bk BT" pitchFamily="18" charset="0"/>
              </a:rPr>
              <a:t>UFC on DVD</a:t>
            </a:r>
          </a:p>
          <a:p>
            <a:pPr>
              <a:buFontTx/>
              <a:buNone/>
            </a:pPr>
            <a:r>
              <a:rPr lang="en-US" sz="1400" dirty="0">
                <a:latin typeface="Benguiat Bk BT" pitchFamily="18" charset="0"/>
              </a:rPr>
              <a:t>UFC Hits: vol. 1-2</a:t>
            </a:r>
          </a:p>
          <a:p>
            <a:pPr>
              <a:buNone/>
            </a:pPr>
            <a:r>
              <a:rPr lang="en-US" sz="1400" dirty="0">
                <a:latin typeface="Benguiat Bk BT" pitchFamily="18" charset="0"/>
              </a:rPr>
              <a:t>UFC Ultimate Submissions 1-2</a:t>
            </a:r>
          </a:p>
          <a:p>
            <a:pPr>
              <a:lnSpc>
                <a:spcPct val="90000"/>
              </a:lnSpc>
              <a:buNone/>
            </a:pPr>
            <a:r>
              <a:rPr lang="en-US" sz="1400" dirty="0">
                <a:latin typeface="Benguiat Bk BT" pitchFamily="18" charset="0"/>
              </a:rPr>
              <a:t>Ultimate Fighting Championship: The Best of Fight Night</a:t>
            </a:r>
          </a:p>
          <a:p>
            <a:pPr>
              <a:lnSpc>
                <a:spcPct val="90000"/>
              </a:lnSpc>
              <a:buNone/>
            </a:pPr>
            <a:r>
              <a:rPr lang="en-US" sz="1400" dirty="0">
                <a:latin typeface="Benguiat Bk BT" pitchFamily="18" charset="0"/>
              </a:rPr>
              <a:t>Ultimate Fighting Championship: Best of 2005</a:t>
            </a:r>
          </a:p>
          <a:p>
            <a:pPr>
              <a:lnSpc>
                <a:spcPct val="90000"/>
              </a:lnSpc>
              <a:buNone/>
            </a:pPr>
            <a:r>
              <a:rPr lang="en-US" sz="1400" dirty="0">
                <a:latin typeface="Benguiat Bk BT" pitchFamily="18" charset="0"/>
              </a:rPr>
              <a:t>Ultimate Fighting Championship: Best of 2007</a:t>
            </a:r>
          </a:p>
          <a:p>
            <a:pPr>
              <a:lnSpc>
                <a:spcPct val="90000"/>
              </a:lnSpc>
              <a:buNone/>
            </a:pPr>
            <a:r>
              <a:rPr lang="en-US" sz="1400" dirty="0">
                <a:latin typeface="Benguiat Bk BT" pitchFamily="18" charset="0"/>
              </a:rPr>
              <a:t>Ultimate Fighting Championship: Best of 2008</a:t>
            </a:r>
          </a:p>
          <a:p>
            <a:pPr>
              <a:lnSpc>
                <a:spcPct val="90000"/>
              </a:lnSpc>
              <a:buNone/>
            </a:pPr>
            <a:r>
              <a:rPr lang="en-US" sz="1400" dirty="0">
                <a:latin typeface="Benguiat Bk BT" pitchFamily="18" charset="0"/>
              </a:rPr>
              <a:t>Ultimate Fighting Championship: Best of 2012</a:t>
            </a:r>
          </a:p>
          <a:p>
            <a:pPr>
              <a:lnSpc>
                <a:spcPct val="90000"/>
              </a:lnSpc>
              <a:buNone/>
            </a:pPr>
            <a:endParaRPr lang="en-US" sz="1400" dirty="0">
              <a:latin typeface="Benguiat Bk BT" pitchFamily="18" charset="0"/>
            </a:endParaRPr>
          </a:p>
        </p:txBody>
      </p:sp>
      <p:sp>
        <p:nvSpPr>
          <p:cNvPr id="68611" name="Rectangle 4"/>
          <p:cNvSpPr>
            <a:spLocks noGrp="1" noChangeArrowheads="1"/>
          </p:cNvSpPr>
          <p:nvPr>
            <p:ph type="body" sz="half" idx="2"/>
          </p:nvPr>
        </p:nvSpPr>
        <p:spPr bwMode="auto">
          <a:xfrm>
            <a:off x="4191000" y="1752600"/>
            <a:ext cx="4724400" cy="3657600"/>
          </a:xfrm>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1600" u="sng" dirty="0">
                <a:latin typeface="Benguiat Bk BT" pitchFamily="18" charset="0"/>
              </a:rPr>
              <a:t>UFC on DVD</a:t>
            </a:r>
            <a:endParaRPr lang="en-US" sz="700" dirty="0">
              <a:latin typeface="Benguiat Bk BT" pitchFamily="18" charset="0"/>
            </a:endParaRPr>
          </a:p>
          <a:p>
            <a:pPr>
              <a:buNone/>
            </a:pPr>
            <a:r>
              <a:rPr lang="en-US" sz="1400" dirty="0">
                <a:latin typeface="Benguiat Bk BT" pitchFamily="18" charset="0"/>
              </a:rPr>
              <a:t>UFC Ultimate 2005, 2008</a:t>
            </a:r>
          </a:p>
          <a:p>
            <a:pPr>
              <a:buFontTx/>
              <a:buNone/>
            </a:pPr>
            <a:r>
              <a:rPr lang="en-US" sz="1400" dirty="0">
                <a:latin typeface="Benguiat Bk BT" pitchFamily="18" charset="0"/>
              </a:rPr>
              <a:t>UFC Ultimate Knockouts vol. 1-8</a:t>
            </a:r>
          </a:p>
          <a:p>
            <a:pPr>
              <a:buNone/>
            </a:pPr>
            <a:r>
              <a:rPr lang="en-GB" sz="1400" dirty="0">
                <a:latin typeface="Benguiat Bk BT" pitchFamily="18" charset="0"/>
              </a:rPr>
              <a:t>UFC: Ultimate 100 </a:t>
            </a:r>
            <a:r>
              <a:rPr lang="en-US" sz="1400" dirty="0">
                <a:latin typeface="Benguiat Bk BT" pitchFamily="18" charset="0"/>
              </a:rPr>
              <a:t>Knockouts </a:t>
            </a:r>
            <a:endParaRPr lang="en-GB" sz="1400" dirty="0">
              <a:latin typeface="Benguiat Bk BT" pitchFamily="18" charset="0"/>
            </a:endParaRPr>
          </a:p>
          <a:p>
            <a:pPr>
              <a:buNone/>
            </a:pPr>
            <a:r>
              <a:rPr lang="en-GB" sz="1400" dirty="0">
                <a:latin typeface="Benguiat Bk BT" pitchFamily="18" charset="0"/>
              </a:rPr>
              <a:t>UFC: Ultimate 100 Greatest Fights</a:t>
            </a:r>
          </a:p>
          <a:p>
            <a:pPr>
              <a:buNone/>
            </a:pPr>
            <a:r>
              <a:rPr lang="en-US" sz="1400" dirty="0">
                <a:latin typeface="Benguiat Bk BT" pitchFamily="18" charset="0"/>
              </a:rPr>
              <a:t>UFC: The Ultimate 100 Greatest Fight Moments</a:t>
            </a:r>
          </a:p>
          <a:p>
            <a:pPr>
              <a:buNone/>
            </a:pPr>
            <a:r>
              <a:rPr lang="en-US" sz="1400" dirty="0">
                <a:latin typeface="Benguiat Bk BT" pitchFamily="18" charset="0"/>
              </a:rPr>
              <a:t>UFC Ultimate Royce Gracie</a:t>
            </a:r>
          </a:p>
          <a:p>
            <a:pPr>
              <a:buNone/>
            </a:pPr>
            <a:r>
              <a:rPr lang="en-US" sz="1400" dirty="0">
                <a:latin typeface="Benguiat Bk BT" pitchFamily="18" charset="0"/>
              </a:rPr>
              <a:t>UFC Ultimate Iceman</a:t>
            </a:r>
          </a:p>
          <a:p>
            <a:pPr>
              <a:buFontTx/>
              <a:buNone/>
            </a:pPr>
            <a:r>
              <a:rPr lang="en-US" sz="1400" dirty="0">
                <a:latin typeface="Benguiat Bk BT" pitchFamily="18" charset="0"/>
              </a:rPr>
              <a:t>UFC Ultimate Matt Hughes</a:t>
            </a:r>
          </a:p>
          <a:p>
            <a:pPr>
              <a:buFontTx/>
              <a:buNone/>
            </a:pPr>
            <a:r>
              <a:rPr lang="en-US" sz="1400" dirty="0">
                <a:latin typeface="Benguiat Bk BT" pitchFamily="18" charset="0"/>
              </a:rPr>
              <a:t>Forrest Griffin: The Ultimate Fighter</a:t>
            </a:r>
          </a:p>
          <a:p>
            <a:pPr>
              <a:buFontTx/>
              <a:buNone/>
            </a:pPr>
            <a:r>
              <a:rPr lang="en-US" sz="1400" dirty="0">
                <a:latin typeface="Benguiat Bk BT" pitchFamily="18" charset="0"/>
              </a:rPr>
              <a:t>Ronda Rousey: Breaking Ground</a:t>
            </a:r>
          </a:p>
          <a:p>
            <a:pPr>
              <a:buNone/>
            </a:pPr>
            <a:r>
              <a:rPr lang="en-US" sz="1400" dirty="0">
                <a:latin typeface="Benguiat Bk BT" pitchFamily="18" charset="0"/>
              </a:rPr>
              <a:t>The Ultimate Fighter Season 1-18</a:t>
            </a:r>
          </a:p>
          <a:p>
            <a:pPr>
              <a:buFontTx/>
              <a:buNone/>
            </a:pPr>
            <a:endParaRPr lang="en-US" sz="1400" dirty="0">
              <a:latin typeface="Benguiat Bk BT" pitchFamily="18" charset="0"/>
            </a:endParaRPr>
          </a:p>
        </p:txBody>
      </p:sp>
      <p:sp>
        <p:nvSpPr>
          <p:cNvPr id="73734" name="Rectangle 9"/>
          <p:cNvSpPr>
            <a:spLocks noGrp="1" noChangeArrowheads="1"/>
          </p:cNvSpPr>
          <p:nvPr>
            <p:ph type="title"/>
          </p:nvPr>
        </p:nvSpPr>
        <p:spPr bwMode="auto">
          <a:xfrm>
            <a:off x="2362200" y="228600"/>
            <a:ext cx="6019800" cy="12954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Ultimate Fighting Championship (UFC)</a:t>
            </a:r>
          </a:p>
        </p:txBody>
      </p:sp>
      <p:pic>
        <p:nvPicPr>
          <p:cNvPr id="7373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608363"/>
            <a:ext cx="1524000" cy="383474"/>
          </a:xfrm>
          <a:prstGeom prst="rect">
            <a:avLst/>
          </a:prstGeom>
          <a:solidFill>
            <a:srgbClr val="C0C0C0"/>
          </a:solidFill>
          <a:ln w="9525">
            <a:noFill/>
            <a:miter lim="800000"/>
            <a:headEnd/>
            <a:tailEnd/>
          </a:ln>
        </p:spPr>
      </p:pic>
      <p:sp>
        <p:nvSpPr>
          <p:cNvPr id="73736" name="TextBox 7"/>
          <p:cNvSpPr txBox="1">
            <a:spLocks noChangeArrowheads="1"/>
          </p:cNvSpPr>
          <p:nvPr/>
        </p:nvSpPr>
        <p:spPr bwMode="auto">
          <a:xfrm>
            <a:off x="8610600" y="6550223"/>
            <a:ext cx="533400" cy="307777"/>
          </a:xfrm>
          <a:prstGeom prst="rect">
            <a:avLst/>
          </a:prstGeom>
          <a:noFill/>
          <a:ln w="9525">
            <a:noFill/>
            <a:miter lim="800000"/>
            <a:headEnd/>
            <a:tailEnd/>
          </a:ln>
        </p:spPr>
        <p:txBody>
          <a:bodyPr wrap="square">
            <a:spAutoFit/>
          </a:bodyPr>
          <a:lstStyle/>
          <a:p>
            <a:pPr eaLnBrk="0" hangingPunct="0"/>
            <a:fld id="{205AE83F-746E-4CE6-B0B7-217954EFD820}" type="slidenum">
              <a:rPr lang="en-US" sz="1400">
                <a:latin typeface="Benguiat Bk BT" pitchFamily="18" charset="0"/>
              </a:rPr>
              <a:pPr eaLnBrk="0" hangingPunct="0"/>
              <a:t>170</a:t>
            </a:fld>
            <a:endParaRPr lang="en-US" sz="1400" dirty="0">
              <a:latin typeface="Benguiat Bk BT" pitchFamily="18" charset="0"/>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sz="half" idx="1"/>
          </p:nvPr>
        </p:nvSpPr>
        <p:spPr bwMode="auto">
          <a:xfrm>
            <a:off x="2590800" y="1828800"/>
            <a:ext cx="3810000" cy="358140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20000"/>
              </a:lnSpc>
              <a:buFontTx/>
              <a:buNone/>
            </a:pPr>
            <a:r>
              <a:rPr lang="en-US" sz="1600" u="sng" dirty="0">
                <a:latin typeface="Benguiat Bk BT" pitchFamily="18" charset="0"/>
              </a:rPr>
              <a:t>UFC Video Games</a:t>
            </a:r>
          </a:p>
          <a:p>
            <a:pPr>
              <a:lnSpc>
                <a:spcPct val="90000"/>
              </a:lnSpc>
              <a:buFontTx/>
              <a:buNone/>
            </a:pPr>
            <a:endParaRPr lang="nl-NL" sz="1400" dirty="0">
              <a:latin typeface="Benguiat Bk BT" pitchFamily="18" charset="0"/>
            </a:endParaRPr>
          </a:p>
          <a:p>
            <a:pPr>
              <a:lnSpc>
                <a:spcPct val="90000"/>
              </a:lnSpc>
              <a:buClr>
                <a:schemeClr val="accent1">
                  <a:lumMod val="75000"/>
                </a:schemeClr>
              </a:buClr>
              <a:buFont typeface="Wingdings" panose="05000000000000000000" pitchFamily="2" charset="2"/>
              <a:buChar char="v"/>
            </a:pPr>
            <a:r>
              <a:rPr lang="nl-NL" sz="1400" dirty="0">
                <a:latin typeface="Benguiat Bk BT" pitchFamily="18" charset="0"/>
              </a:rPr>
              <a:t>UFC Tapout 2 (Xbox)</a:t>
            </a:r>
          </a:p>
          <a:p>
            <a:pPr>
              <a:lnSpc>
                <a:spcPct val="90000"/>
              </a:lnSpc>
              <a:buFont typeface="Wingdings" panose="05000000000000000000" pitchFamily="2" charset="2"/>
              <a:buChar char="v"/>
            </a:pPr>
            <a:endParaRPr lang="nl-NL" sz="1400" dirty="0">
              <a:latin typeface="Benguiat Bk BT" pitchFamily="18" charset="0"/>
            </a:endParaRPr>
          </a:p>
          <a:p>
            <a:pPr>
              <a:lnSpc>
                <a:spcPct val="90000"/>
              </a:lnSpc>
              <a:buFont typeface="Wingdings" panose="05000000000000000000" pitchFamily="2" charset="2"/>
              <a:buChar char="v"/>
            </a:pPr>
            <a:endParaRPr lang="nl-NL" sz="1400" dirty="0">
              <a:latin typeface="Benguiat Bk BT" pitchFamily="18" charset="0"/>
            </a:endParaRPr>
          </a:p>
          <a:p>
            <a:pPr marL="0" indent="0" algn="ctr">
              <a:lnSpc>
                <a:spcPct val="90000"/>
              </a:lnSpc>
              <a:buNone/>
            </a:pPr>
            <a:r>
              <a:rPr lang="en-US" sz="1600" u="sng" dirty="0">
                <a:latin typeface="Benguiat Bk BT" pitchFamily="18" charset="0"/>
              </a:rPr>
              <a:t>UFC Books</a:t>
            </a:r>
          </a:p>
          <a:p>
            <a:pPr marL="0" indent="0">
              <a:lnSpc>
                <a:spcPct val="90000"/>
              </a:lnSpc>
              <a:buNone/>
            </a:pPr>
            <a:endParaRPr lang="en-US" sz="1600" u="sng" dirty="0">
              <a:latin typeface="Benguiat Bk BT" pitchFamily="18" charset="0"/>
            </a:endParaRPr>
          </a:p>
          <a:p>
            <a:pPr>
              <a:lnSpc>
                <a:spcPct val="90000"/>
              </a:lnSpc>
              <a:buClr>
                <a:schemeClr val="accent1">
                  <a:lumMod val="75000"/>
                </a:schemeClr>
              </a:buClr>
              <a:buFont typeface="Wingdings" panose="05000000000000000000" pitchFamily="2" charset="2"/>
              <a:buChar char="Ø"/>
            </a:pPr>
            <a:r>
              <a:rPr lang="en-US" sz="1400" dirty="0">
                <a:latin typeface="Benguiat Bk BT" pitchFamily="18" charset="0"/>
              </a:rPr>
              <a:t>Ultimate Fighting Championship Official Fan's Guide</a:t>
            </a:r>
          </a:p>
          <a:p>
            <a:pPr marL="0" indent="0">
              <a:lnSpc>
                <a:spcPct val="90000"/>
              </a:lnSpc>
              <a:buNone/>
            </a:pPr>
            <a:endParaRPr lang="nl-NL" sz="1400" dirty="0">
              <a:latin typeface="Benguiat Bk BT" pitchFamily="18" charset="0"/>
            </a:endParaRPr>
          </a:p>
        </p:txBody>
      </p:sp>
      <p:sp>
        <p:nvSpPr>
          <p:cNvPr id="73734" name="Rectangle 9"/>
          <p:cNvSpPr>
            <a:spLocks noGrp="1" noChangeArrowheads="1"/>
          </p:cNvSpPr>
          <p:nvPr>
            <p:ph type="title"/>
          </p:nvPr>
        </p:nvSpPr>
        <p:spPr bwMode="auto">
          <a:xfrm>
            <a:off x="2362200" y="228600"/>
            <a:ext cx="6019800" cy="12954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Ultimate Fighting Championship (UFC)</a:t>
            </a:r>
          </a:p>
        </p:txBody>
      </p:sp>
      <p:sp>
        <p:nvSpPr>
          <p:cNvPr id="73736" name="TextBox 7"/>
          <p:cNvSpPr txBox="1">
            <a:spLocks noChangeArrowheads="1"/>
          </p:cNvSpPr>
          <p:nvPr/>
        </p:nvSpPr>
        <p:spPr bwMode="auto">
          <a:xfrm>
            <a:off x="8610600" y="6550223"/>
            <a:ext cx="533400" cy="307777"/>
          </a:xfrm>
          <a:prstGeom prst="rect">
            <a:avLst/>
          </a:prstGeom>
          <a:noFill/>
          <a:ln w="9525">
            <a:noFill/>
            <a:miter lim="800000"/>
            <a:headEnd/>
            <a:tailEnd/>
          </a:ln>
        </p:spPr>
        <p:txBody>
          <a:bodyPr wrap="square">
            <a:spAutoFit/>
          </a:bodyPr>
          <a:lstStyle/>
          <a:p>
            <a:pPr eaLnBrk="0" hangingPunct="0"/>
            <a:fld id="{205AE83F-746E-4CE6-B0B7-217954EFD820}" type="slidenum">
              <a:rPr lang="en-US" sz="1400">
                <a:latin typeface="Benguiat Bk BT" pitchFamily="18" charset="0"/>
              </a:rPr>
              <a:pPr eaLnBrk="0" hangingPunct="0"/>
              <a:t>171</a:t>
            </a:fld>
            <a:endParaRPr lang="en-US" sz="1400" dirty="0">
              <a:latin typeface="Benguiat Bk BT" pitchFamily="18" charset="0"/>
            </a:endParaRPr>
          </a:p>
        </p:txBody>
      </p:sp>
      <p:pic>
        <p:nvPicPr>
          <p:cNvPr id="6"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608363"/>
            <a:ext cx="1524000" cy="383474"/>
          </a:xfrm>
          <a:prstGeom prst="rect">
            <a:avLst/>
          </a:prstGeom>
          <a:solidFill>
            <a:srgbClr val="C0C0C0"/>
          </a:solidFill>
          <a:ln w="9525">
            <a:noFill/>
            <a:miter lim="800000"/>
            <a:headEnd/>
            <a:tailEnd/>
          </a:ln>
        </p:spPr>
      </p:pic>
    </p:spTree>
    <p:extLst>
      <p:ext uri="{BB962C8B-B14F-4D97-AF65-F5344CB8AC3E}">
        <p14:creationId xmlns:p14="http://schemas.microsoft.com/office/powerpoint/2010/main" val="414066076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2667000" y="152400"/>
            <a:ext cx="5715000" cy="12954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Pride Fighting Championship</a:t>
            </a:r>
            <a:br>
              <a:rPr lang="en-US" sz="4000" dirty="0">
                <a:solidFill>
                  <a:srgbClr val="FFFFFF"/>
                </a:solidFill>
                <a:latin typeface="Staccato222 BT" pitchFamily="66" charset="0"/>
              </a:rPr>
            </a:br>
            <a:r>
              <a:rPr lang="en-US" sz="4000" dirty="0">
                <a:solidFill>
                  <a:srgbClr val="FFFFFF"/>
                </a:solidFill>
                <a:latin typeface="Staccato222 BT" pitchFamily="66" charset="0"/>
              </a:rPr>
              <a:t>(Pride FC)</a:t>
            </a:r>
          </a:p>
        </p:txBody>
      </p:sp>
      <p:sp>
        <p:nvSpPr>
          <p:cNvPr id="76803" name="Rectangle 3"/>
          <p:cNvSpPr>
            <a:spLocks noGrp="1" noChangeArrowheads="1"/>
          </p:cNvSpPr>
          <p:nvPr>
            <p:ph type="body" sz="half" idx="1"/>
          </p:nvPr>
        </p:nvSpPr>
        <p:spPr bwMode="auto">
          <a:xfrm>
            <a:off x="228600" y="1981200"/>
            <a:ext cx="3962400" cy="3505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en-US" sz="1400" dirty="0">
                <a:latin typeface="Benguiat Bk BT" pitchFamily="18" charset="0"/>
              </a:rPr>
              <a:t>Pride vol. 1 - From the Tokyo Dome</a:t>
            </a:r>
          </a:p>
          <a:p>
            <a:pPr>
              <a:buFontTx/>
              <a:buNone/>
            </a:pPr>
            <a:r>
              <a:rPr lang="en-US" sz="1400" dirty="0">
                <a:latin typeface="Benguiat Bk BT" pitchFamily="18" charset="0"/>
              </a:rPr>
              <a:t>Pride vol. 2 - From the Yokohama Arena</a:t>
            </a:r>
          </a:p>
          <a:p>
            <a:pPr>
              <a:buFontTx/>
              <a:buNone/>
            </a:pPr>
            <a:r>
              <a:rPr lang="en-US" sz="1400" dirty="0">
                <a:latin typeface="Benguiat Bk BT" pitchFamily="18" charset="0"/>
              </a:rPr>
              <a:t>Pride vol. 3 - From the Nippon Budokan*</a:t>
            </a:r>
          </a:p>
          <a:p>
            <a:pPr>
              <a:buFontTx/>
              <a:buNone/>
            </a:pPr>
            <a:r>
              <a:rPr lang="en-US" sz="1400" dirty="0">
                <a:latin typeface="Benguiat Bk BT" pitchFamily="18" charset="0"/>
              </a:rPr>
              <a:t>Pride vol. 4 - From the Tokyo Dome*</a:t>
            </a:r>
          </a:p>
          <a:p>
            <a:pPr>
              <a:buFontTx/>
              <a:buNone/>
            </a:pPr>
            <a:r>
              <a:rPr lang="en-US" sz="1400" dirty="0">
                <a:latin typeface="Benguiat Bk BT" pitchFamily="18" charset="0"/>
              </a:rPr>
              <a:t>Pride vol. 5 - From the Nagoya Rainbow Hall</a:t>
            </a:r>
          </a:p>
          <a:p>
            <a:pPr>
              <a:buFontTx/>
              <a:buNone/>
            </a:pPr>
            <a:r>
              <a:rPr lang="en-US" sz="1400" dirty="0">
                <a:latin typeface="Benguiat Bk BT" pitchFamily="18" charset="0"/>
              </a:rPr>
              <a:t>Pride vol. 6 - From the Yokohama Arena*</a:t>
            </a:r>
          </a:p>
          <a:p>
            <a:pPr>
              <a:buFontTx/>
              <a:buNone/>
            </a:pPr>
            <a:r>
              <a:rPr lang="en-US" sz="1400" dirty="0">
                <a:latin typeface="Benguiat Bk BT" pitchFamily="18" charset="0"/>
              </a:rPr>
              <a:t>Pride vol. 7 - From the Yokohama Arena*</a:t>
            </a:r>
          </a:p>
          <a:p>
            <a:pPr>
              <a:buFontTx/>
              <a:buNone/>
            </a:pPr>
            <a:r>
              <a:rPr lang="en-US" sz="1400" dirty="0">
                <a:latin typeface="Benguiat Bk BT" pitchFamily="18" charset="0"/>
              </a:rPr>
              <a:t>Pride vol. 8 - From the Ariake Coliseum*</a:t>
            </a:r>
          </a:p>
          <a:p>
            <a:pPr>
              <a:buFontTx/>
              <a:buNone/>
            </a:pPr>
            <a:r>
              <a:rPr lang="en-US" sz="1400" dirty="0">
                <a:latin typeface="Benguiat Bk BT" pitchFamily="18" charset="0"/>
              </a:rPr>
              <a:t>Pride Eleven*</a:t>
            </a:r>
          </a:p>
          <a:p>
            <a:pPr>
              <a:buFontTx/>
              <a:buNone/>
            </a:pPr>
            <a:r>
              <a:rPr lang="en-US" sz="1400" dirty="0">
                <a:latin typeface="Benguiat Bk BT" pitchFamily="18" charset="0"/>
              </a:rPr>
              <a:t>Pride 31: Unbreakable</a:t>
            </a:r>
          </a:p>
          <a:p>
            <a:pPr>
              <a:buFontTx/>
              <a:buNone/>
            </a:pPr>
            <a:r>
              <a:rPr lang="en-GB" sz="1400" dirty="0">
                <a:latin typeface="Benguiat Bk BT" pitchFamily="18" charset="0"/>
              </a:rPr>
              <a:t>Pride 32: The Real Deal</a:t>
            </a:r>
          </a:p>
          <a:p>
            <a:pPr>
              <a:buFontTx/>
              <a:buNone/>
            </a:pPr>
            <a:r>
              <a:rPr lang="en-US" sz="1400" dirty="0">
                <a:latin typeface="Benguiat Bk BT" pitchFamily="18" charset="0"/>
              </a:rPr>
              <a:t>Pride 33: Second Coming</a:t>
            </a:r>
          </a:p>
          <a:p>
            <a:pPr>
              <a:buFontTx/>
              <a:buNone/>
            </a:pPr>
            <a:r>
              <a:rPr lang="en-US" sz="1400" dirty="0">
                <a:latin typeface="Benguiat Bk BT" pitchFamily="18" charset="0"/>
              </a:rPr>
              <a:t>Pride 34: Kamakazi</a:t>
            </a:r>
          </a:p>
          <a:p>
            <a:pPr>
              <a:buFontTx/>
              <a:buNone/>
            </a:pPr>
            <a:endParaRPr lang="en-US" sz="1400" dirty="0">
              <a:latin typeface="Benguiat Bk BT" pitchFamily="18" charset="0"/>
            </a:endParaRPr>
          </a:p>
        </p:txBody>
      </p:sp>
      <p:sp>
        <p:nvSpPr>
          <p:cNvPr id="76804" name="Rectangle 4"/>
          <p:cNvSpPr>
            <a:spLocks noGrp="1" noChangeArrowheads="1"/>
          </p:cNvSpPr>
          <p:nvPr>
            <p:ph type="body" sz="half" idx="2"/>
          </p:nvPr>
        </p:nvSpPr>
        <p:spPr bwMode="auto">
          <a:xfrm>
            <a:off x="4724400" y="1981200"/>
            <a:ext cx="3124200" cy="3505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en-US" sz="1400" dirty="0">
                <a:latin typeface="Benguiat Bk BT" pitchFamily="18" charset="0"/>
              </a:rPr>
              <a:t>Pride Fighting Legacy, vol. 1</a:t>
            </a:r>
          </a:p>
          <a:p>
            <a:pPr marL="0" indent="0">
              <a:lnSpc>
                <a:spcPct val="50000"/>
              </a:lnSpc>
              <a:spcBef>
                <a:spcPts val="600"/>
              </a:spcBef>
              <a:buFontTx/>
              <a:buNone/>
            </a:pPr>
            <a:r>
              <a:rPr lang="en-US" sz="1200" dirty="0">
                <a:latin typeface="Benguiat Bk BT" pitchFamily="18" charset="0"/>
              </a:rPr>
              <a:t>(Pride 1-5 box set)</a:t>
            </a:r>
          </a:p>
          <a:p>
            <a:pPr>
              <a:buFontTx/>
              <a:buNone/>
            </a:pPr>
            <a:r>
              <a:rPr lang="en-US" sz="1400" dirty="0">
                <a:latin typeface="Benguiat Bk BT" pitchFamily="18" charset="0"/>
              </a:rPr>
              <a:t>Pride Fighting Legacy, vol. 2</a:t>
            </a:r>
          </a:p>
          <a:p>
            <a:pPr marL="0" indent="0">
              <a:lnSpc>
                <a:spcPct val="50000"/>
              </a:lnSpc>
              <a:spcBef>
                <a:spcPts val="600"/>
              </a:spcBef>
              <a:buFontTx/>
              <a:buNone/>
            </a:pPr>
            <a:r>
              <a:rPr lang="en-US" sz="1200" dirty="0">
                <a:latin typeface="Benguiat Bk BT" pitchFamily="18" charset="0"/>
              </a:rPr>
              <a:t>(Pride 6-9, 11 box set)</a:t>
            </a:r>
          </a:p>
          <a:p>
            <a:pPr>
              <a:buFontTx/>
              <a:buNone/>
            </a:pPr>
            <a:r>
              <a:rPr lang="en-US" sz="1400" dirty="0">
                <a:latin typeface="Benguiat Bk BT" pitchFamily="18" charset="0"/>
              </a:rPr>
              <a:t>Pride Fighting Legacy, vol. 3</a:t>
            </a:r>
          </a:p>
          <a:p>
            <a:pPr marL="0" indent="0">
              <a:lnSpc>
                <a:spcPct val="50000"/>
              </a:lnSpc>
              <a:spcBef>
                <a:spcPts val="600"/>
              </a:spcBef>
              <a:buFontTx/>
              <a:buNone/>
            </a:pPr>
            <a:r>
              <a:rPr lang="en-US" sz="1200" dirty="0">
                <a:latin typeface="Benguiat Bk BT" pitchFamily="18" charset="0"/>
              </a:rPr>
              <a:t>(Pride 12-16 box set)</a:t>
            </a:r>
          </a:p>
          <a:p>
            <a:pPr>
              <a:buFontTx/>
              <a:buNone/>
            </a:pPr>
            <a:r>
              <a:rPr lang="en-US" sz="1400" dirty="0">
                <a:latin typeface="Benguiat Bk BT" pitchFamily="18" charset="0"/>
              </a:rPr>
              <a:t>Pride Fighting Legacy, vol. 4</a:t>
            </a:r>
          </a:p>
          <a:p>
            <a:pPr marL="0" indent="0">
              <a:lnSpc>
                <a:spcPct val="50000"/>
              </a:lnSpc>
              <a:spcBef>
                <a:spcPts val="600"/>
              </a:spcBef>
              <a:buNone/>
            </a:pPr>
            <a:r>
              <a:rPr lang="en-US" sz="1200" dirty="0">
                <a:latin typeface="Benguiat Bk BT" pitchFamily="18" charset="0"/>
              </a:rPr>
              <a:t>(Pride 17-18, 20-22 box set)</a:t>
            </a:r>
          </a:p>
          <a:p>
            <a:pPr>
              <a:buFontTx/>
              <a:buNone/>
            </a:pPr>
            <a:r>
              <a:rPr lang="en-US" sz="1400" dirty="0">
                <a:latin typeface="Benguiat Bk BT" pitchFamily="18" charset="0"/>
              </a:rPr>
              <a:t>Pride Fighting Legacy, vol. 5</a:t>
            </a:r>
          </a:p>
          <a:p>
            <a:pPr marL="0" indent="0">
              <a:lnSpc>
                <a:spcPct val="50000"/>
              </a:lnSpc>
              <a:spcBef>
                <a:spcPts val="600"/>
              </a:spcBef>
              <a:buFontTx/>
              <a:buNone/>
            </a:pPr>
            <a:r>
              <a:rPr lang="en-US" sz="1200" dirty="0">
                <a:latin typeface="Benguiat Bk BT" pitchFamily="18" charset="0"/>
              </a:rPr>
              <a:t>(Pride 24-28 box set)</a:t>
            </a:r>
          </a:p>
          <a:p>
            <a:pPr>
              <a:buFontTx/>
              <a:buNone/>
            </a:pPr>
            <a:r>
              <a:rPr lang="en-US" sz="1400" dirty="0">
                <a:latin typeface="Benguiat Bk BT" pitchFamily="18" charset="0"/>
              </a:rPr>
              <a:t>Pride Fighting Legacy, vol. 6</a:t>
            </a:r>
          </a:p>
          <a:p>
            <a:pPr marL="0" indent="0">
              <a:lnSpc>
                <a:spcPct val="50000"/>
              </a:lnSpc>
              <a:spcBef>
                <a:spcPts val="600"/>
              </a:spcBef>
              <a:buFontTx/>
              <a:buNone/>
            </a:pPr>
            <a:r>
              <a:rPr lang="en-US" sz="1200" dirty="0">
                <a:latin typeface="Benguiat Bk BT" pitchFamily="18" charset="0"/>
              </a:rPr>
              <a:t>(Pride 29-31 box set)</a:t>
            </a:r>
          </a:p>
          <a:p>
            <a:pPr>
              <a:buFontTx/>
              <a:buNone/>
            </a:pPr>
            <a:r>
              <a:rPr lang="en-US" sz="1400" dirty="0">
                <a:latin typeface="Benguiat Bk BT" pitchFamily="18" charset="0"/>
              </a:rPr>
              <a:t>The Return of the Warriors</a:t>
            </a:r>
          </a:p>
          <a:p>
            <a:pPr>
              <a:buFontTx/>
              <a:buNone/>
            </a:pPr>
            <a:r>
              <a:rPr lang="en-US" sz="1400" dirty="0">
                <a:latin typeface="Benguiat Bk BT" pitchFamily="18" charset="0"/>
              </a:rPr>
              <a:t>Beasts From The East*</a:t>
            </a:r>
          </a:p>
          <a:p>
            <a:pPr>
              <a:buFontTx/>
              <a:buNone/>
            </a:pPr>
            <a:r>
              <a:rPr lang="en-US" sz="1400" dirty="0">
                <a:latin typeface="Benguiat Bk BT" pitchFamily="18" charset="0"/>
              </a:rPr>
              <a:t>Beasts From The East, vol. 2</a:t>
            </a:r>
          </a:p>
          <a:p>
            <a:pPr>
              <a:buFontTx/>
              <a:buNone/>
            </a:pPr>
            <a:r>
              <a:rPr lang="en-US" sz="1400" dirty="0">
                <a:latin typeface="Benguiat Bk BT" pitchFamily="18" charset="0"/>
              </a:rPr>
              <a:t>Battle of the Rising Sun</a:t>
            </a:r>
          </a:p>
        </p:txBody>
      </p:sp>
      <p:pic>
        <p:nvPicPr>
          <p:cNvPr id="76805" name="Picture 5" descr="pride_rulon_logo"/>
          <p:cNvPicPr>
            <a:picLocks noChangeAspect="1" noChangeArrowheads="1"/>
          </p:cNvPicPr>
          <p:nvPr/>
        </p:nvPicPr>
        <p:blipFill>
          <a:blip r:embed="rId3" cstate="print"/>
          <a:srcRect/>
          <a:stretch>
            <a:fillRect/>
          </a:stretch>
        </p:blipFill>
        <p:spPr bwMode="auto">
          <a:xfrm>
            <a:off x="0" y="0"/>
            <a:ext cx="2590800" cy="1295400"/>
          </a:xfrm>
          <a:prstGeom prst="rect">
            <a:avLst/>
          </a:prstGeom>
          <a:solidFill>
            <a:srgbClr val="FFFFFF"/>
          </a:solidFill>
          <a:ln w="9525">
            <a:noFill/>
            <a:miter lim="800000"/>
            <a:headEnd/>
            <a:tailEnd/>
          </a:ln>
        </p:spPr>
      </p:pic>
      <p:sp>
        <p:nvSpPr>
          <p:cNvPr id="71686" name="Text Box 6"/>
          <p:cNvSpPr txBox="1">
            <a:spLocks noChangeArrowheads="1"/>
          </p:cNvSpPr>
          <p:nvPr/>
        </p:nvSpPr>
        <p:spPr bwMode="auto">
          <a:xfrm>
            <a:off x="0" y="6550223"/>
            <a:ext cx="2355517" cy="307777"/>
          </a:xfrm>
          <a:prstGeom prst="rect">
            <a:avLst/>
          </a:prstGeom>
          <a:noFill/>
          <a:ln w="12700">
            <a:noFill/>
            <a:miter lim="800000"/>
            <a:headEnd type="none" w="sm" len="sm"/>
            <a:tailEnd type="none" w="sm" len="sm"/>
          </a:ln>
        </p:spPr>
        <p:txBody>
          <a:bodyPr wrap="none">
            <a:spAutoFit/>
          </a:bodyPr>
          <a:lstStyle/>
          <a:p>
            <a:pPr eaLnBrk="0" hangingPunct="0">
              <a:defRPr/>
            </a:pPr>
            <a:r>
              <a:rPr lang="en-US" sz="1400" dirty="0">
                <a:latin typeface="Benguiat Bk BT" pitchFamily="18" charset="0"/>
                <a:cs typeface="+mn-cs"/>
              </a:rPr>
              <a:t>*Available on VHS &amp; DVD</a:t>
            </a:r>
          </a:p>
        </p:txBody>
      </p:sp>
      <p:sp>
        <p:nvSpPr>
          <p:cNvPr id="76807" name="TextBox 6"/>
          <p:cNvSpPr txBox="1">
            <a:spLocks noChangeArrowheads="1"/>
          </p:cNvSpPr>
          <p:nvPr/>
        </p:nvSpPr>
        <p:spPr bwMode="auto">
          <a:xfrm>
            <a:off x="8591550" y="6550223"/>
            <a:ext cx="552450" cy="307777"/>
          </a:xfrm>
          <a:prstGeom prst="rect">
            <a:avLst/>
          </a:prstGeom>
          <a:noFill/>
          <a:ln w="9525">
            <a:noFill/>
            <a:miter lim="800000"/>
            <a:headEnd/>
            <a:tailEnd/>
          </a:ln>
        </p:spPr>
        <p:txBody>
          <a:bodyPr wrap="square">
            <a:spAutoFit/>
          </a:bodyPr>
          <a:lstStyle/>
          <a:p>
            <a:fld id="{5BE9A12A-D14D-489F-B01D-CADAA59161C4}" type="slidenum">
              <a:rPr lang="en-GB" sz="1400">
                <a:latin typeface="Benguiat Bk BT" pitchFamily="18" charset="0"/>
              </a:rPr>
              <a:pPr/>
              <a:t>172</a:t>
            </a:fld>
            <a:endParaRPr lang="en-GB" sz="1400" dirty="0">
              <a:latin typeface="Benguiat Bk BT" pitchFamily="18" charset="0"/>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2667000" y="152400"/>
            <a:ext cx="5715000" cy="12954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Pride Fighting Championship</a:t>
            </a:r>
            <a:br>
              <a:rPr lang="en-US" sz="4000" dirty="0">
                <a:solidFill>
                  <a:srgbClr val="FFFFFF"/>
                </a:solidFill>
                <a:latin typeface="Staccato222 BT" pitchFamily="66" charset="0"/>
              </a:rPr>
            </a:br>
            <a:r>
              <a:rPr lang="en-US" sz="4000" dirty="0">
                <a:solidFill>
                  <a:srgbClr val="FFFFFF"/>
                </a:solidFill>
                <a:latin typeface="Staccato222 BT" pitchFamily="66" charset="0"/>
              </a:rPr>
              <a:t>(Pride FC)</a:t>
            </a:r>
          </a:p>
        </p:txBody>
      </p:sp>
      <p:sp>
        <p:nvSpPr>
          <p:cNvPr id="76803" name="Rectangle 3"/>
          <p:cNvSpPr>
            <a:spLocks noGrp="1" noChangeArrowheads="1"/>
          </p:cNvSpPr>
          <p:nvPr>
            <p:ph type="body" sz="half" idx="1"/>
          </p:nvPr>
        </p:nvSpPr>
        <p:spPr bwMode="auto">
          <a:xfrm>
            <a:off x="228600" y="1905000"/>
            <a:ext cx="4419600" cy="3505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en-US" sz="1400" dirty="0">
                <a:latin typeface="Benguiat Bk BT" pitchFamily="18" charset="0"/>
              </a:rPr>
              <a:t>High Octane</a:t>
            </a:r>
          </a:p>
          <a:p>
            <a:pPr>
              <a:lnSpc>
                <a:spcPct val="80000"/>
              </a:lnSpc>
              <a:buFontTx/>
              <a:buNone/>
            </a:pPr>
            <a:r>
              <a:rPr lang="en-US" sz="1400" dirty="0">
                <a:latin typeface="Benguiat Bk BT" pitchFamily="18" charset="0"/>
              </a:rPr>
              <a:t>Final Conflict 2004-2005</a:t>
            </a:r>
          </a:p>
          <a:p>
            <a:pPr>
              <a:lnSpc>
                <a:spcPct val="80000"/>
              </a:lnSpc>
              <a:buFontTx/>
              <a:buNone/>
            </a:pPr>
            <a:r>
              <a:rPr lang="en-US" sz="1400" dirty="0">
                <a:latin typeface="Benguiat Bk BT" pitchFamily="18" charset="0"/>
              </a:rPr>
              <a:t>Final Conflict Absolute</a:t>
            </a:r>
          </a:p>
          <a:p>
            <a:pPr>
              <a:lnSpc>
                <a:spcPct val="80000"/>
              </a:lnSpc>
              <a:buFontTx/>
              <a:buNone/>
            </a:pPr>
            <a:r>
              <a:rPr lang="en-US" sz="1400" dirty="0">
                <a:latin typeface="Benguiat Bk BT" pitchFamily="18" charset="0"/>
              </a:rPr>
              <a:t>Bad Blood</a:t>
            </a:r>
          </a:p>
          <a:p>
            <a:pPr>
              <a:lnSpc>
                <a:spcPct val="80000"/>
              </a:lnSpc>
              <a:buNone/>
            </a:pPr>
            <a:r>
              <a:rPr lang="en-GB" sz="1400" dirty="0">
                <a:latin typeface="Benguiat Bk BT" pitchFamily="18" charset="0"/>
              </a:rPr>
              <a:t>Bad Blood - Ringside Collector's Edition</a:t>
            </a:r>
          </a:p>
          <a:p>
            <a:pPr>
              <a:lnSpc>
                <a:spcPct val="80000"/>
              </a:lnSpc>
              <a:buNone/>
            </a:pPr>
            <a:r>
              <a:rPr lang="en-US" sz="1400" dirty="0">
                <a:latin typeface="Benguiat Bk BT" pitchFamily="18" charset="0"/>
              </a:rPr>
              <a:t>Demolition</a:t>
            </a:r>
          </a:p>
          <a:p>
            <a:pPr>
              <a:lnSpc>
                <a:spcPct val="80000"/>
              </a:lnSpc>
              <a:buFontTx/>
              <a:buNone/>
            </a:pPr>
            <a:r>
              <a:rPr lang="en-US" sz="1400" dirty="0">
                <a:latin typeface="Benguiat Bk BT" pitchFamily="18" charset="0"/>
              </a:rPr>
              <a:t>Inferno</a:t>
            </a:r>
          </a:p>
          <a:p>
            <a:pPr>
              <a:lnSpc>
                <a:spcPct val="80000"/>
              </a:lnSpc>
              <a:buFontTx/>
              <a:buNone/>
            </a:pPr>
            <a:r>
              <a:rPr lang="en-US" sz="1400" dirty="0">
                <a:latin typeface="Benguiat Bk BT" pitchFamily="18" charset="0"/>
              </a:rPr>
              <a:t>Bushido, vol. 1, 3-8, 10-13</a:t>
            </a:r>
          </a:p>
          <a:p>
            <a:pPr>
              <a:lnSpc>
                <a:spcPct val="80000"/>
              </a:lnSpc>
              <a:buFontTx/>
              <a:buNone/>
            </a:pPr>
            <a:r>
              <a:rPr lang="en-US" sz="1400" dirty="0">
                <a:latin typeface="Benguiat Bk BT" pitchFamily="18" charset="0"/>
              </a:rPr>
              <a:t>Bushido, vol. 2 - Team Japan vs. Team Chute Box</a:t>
            </a:r>
          </a:p>
          <a:p>
            <a:pPr>
              <a:buNone/>
            </a:pPr>
            <a:r>
              <a:rPr lang="en-US" sz="1400" dirty="0">
                <a:latin typeface="Benguiat Bk BT" pitchFamily="18" charset="0"/>
              </a:rPr>
              <a:t>Bushido, vol. 9 - The Tournament</a:t>
            </a:r>
          </a:p>
          <a:p>
            <a:pPr>
              <a:buNone/>
            </a:pPr>
            <a:r>
              <a:rPr lang="en-US" sz="1400" dirty="0">
                <a:latin typeface="Benguiat Bk BT" pitchFamily="18" charset="0"/>
              </a:rPr>
              <a:t>New Blood*</a:t>
            </a:r>
          </a:p>
          <a:p>
            <a:pPr>
              <a:buFontTx/>
              <a:buNone/>
            </a:pPr>
            <a:r>
              <a:rPr lang="en-US" sz="1400" dirty="0">
                <a:latin typeface="Benguiat Bk BT" pitchFamily="18" charset="0"/>
              </a:rPr>
              <a:t>Shockwave 2003-2006</a:t>
            </a:r>
          </a:p>
          <a:p>
            <a:pPr>
              <a:buFontTx/>
              <a:buNone/>
            </a:pPr>
            <a:r>
              <a:rPr lang="en-US" sz="1400" dirty="0">
                <a:latin typeface="Benguiat Bk BT" pitchFamily="18" charset="0"/>
              </a:rPr>
              <a:t>Raging Rumble*</a:t>
            </a:r>
          </a:p>
          <a:p>
            <a:pPr>
              <a:buNone/>
            </a:pPr>
            <a:r>
              <a:rPr lang="en-US" sz="1400" dirty="0">
                <a:latin typeface="Benguiat Bk BT" pitchFamily="18" charset="0"/>
              </a:rPr>
              <a:t>Bad To The Bone</a:t>
            </a:r>
          </a:p>
          <a:p>
            <a:pPr>
              <a:buNone/>
            </a:pPr>
            <a:r>
              <a:rPr lang="en-US" sz="1400" dirty="0">
                <a:latin typeface="Benguiat Bk BT" pitchFamily="18" charset="0"/>
              </a:rPr>
              <a:t>Hardcore Knockouts, vol. 1</a:t>
            </a:r>
          </a:p>
        </p:txBody>
      </p:sp>
      <p:sp>
        <p:nvSpPr>
          <p:cNvPr id="76804" name="Rectangle 4"/>
          <p:cNvSpPr>
            <a:spLocks noGrp="1" noChangeArrowheads="1"/>
          </p:cNvSpPr>
          <p:nvPr>
            <p:ph type="body" sz="half" idx="2"/>
          </p:nvPr>
        </p:nvSpPr>
        <p:spPr bwMode="auto">
          <a:xfrm>
            <a:off x="4648200" y="1898609"/>
            <a:ext cx="3962400" cy="36576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en-US" sz="1400" dirty="0">
                <a:latin typeface="Benguiat Bk BT" pitchFamily="18" charset="0"/>
              </a:rPr>
              <a:t>Critical Countdown 2004-2006</a:t>
            </a:r>
          </a:p>
          <a:p>
            <a:pPr>
              <a:lnSpc>
                <a:spcPct val="80000"/>
              </a:lnSpc>
              <a:buFontTx/>
              <a:buNone/>
            </a:pPr>
            <a:r>
              <a:rPr lang="en-US" sz="1400" dirty="0">
                <a:latin typeface="Benguiat Bk BT" pitchFamily="18" charset="0"/>
              </a:rPr>
              <a:t>Critical Countdown Absolute </a:t>
            </a:r>
          </a:p>
          <a:p>
            <a:pPr>
              <a:lnSpc>
                <a:spcPct val="80000"/>
              </a:lnSpc>
              <a:buFontTx/>
              <a:buNone/>
            </a:pPr>
            <a:r>
              <a:rPr lang="en-US" sz="1400" dirty="0">
                <a:latin typeface="Benguiat Bk BT" pitchFamily="18" charset="0"/>
              </a:rPr>
              <a:t>Collision Course*</a:t>
            </a:r>
          </a:p>
          <a:p>
            <a:pPr>
              <a:lnSpc>
                <a:spcPct val="80000"/>
              </a:lnSpc>
              <a:buFontTx/>
              <a:buNone/>
            </a:pPr>
            <a:r>
              <a:rPr lang="en-US" sz="1400" dirty="0">
                <a:latin typeface="Benguiat Bk BT" pitchFamily="18" charset="0"/>
              </a:rPr>
              <a:t>Clash of the Titans*</a:t>
            </a:r>
          </a:p>
          <a:p>
            <a:pPr>
              <a:lnSpc>
                <a:spcPct val="80000"/>
              </a:lnSpc>
              <a:buFontTx/>
              <a:buNone/>
            </a:pPr>
            <a:r>
              <a:rPr lang="en-US" sz="1400" dirty="0">
                <a:latin typeface="Benguiat Bk BT" pitchFamily="18" charset="0"/>
              </a:rPr>
              <a:t>Fists of Fire</a:t>
            </a:r>
          </a:p>
          <a:p>
            <a:pPr>
              <a:lnSpc>
                <a:spcPct val="80000"/>
              </a:lnSpc>
              <a:buFontTx/>
              <a:buNone/>
            </a:pPr>
            <a:r>
              <a:rPr lang="en-US" sz="1400" dirty="0">
                <a:latin typeface="Benguiat Bk BT" pitchFamily="18" charset="0"/>
              </a:rPr>
              <a:t>Championship Chaos*</a:t>
            </a:r>
          </a:p>
          <a:p>
            <a:pPr>
              <a:lnSpc>
                <a:spcPct val="80000"/>
              </a:lnSpc>
              <a:buFontTx/>
              <a:buNone/>
            </a:pPr>
            <a:r>
              <a:rPr lang="en-US" sz="1400" dirty="0">
                <a:latin typeface="Benguiat Bk BT" pitchFamily="18" charset="0"/>
              </a:rPr>
              <a:t>Championship Chaos II</a:t>
            </a:r>
          </a:p>
          <a:p>
            <a:pPr>
              <a:lnSpc>
                <a:spcPct val="80000"/>
              </a:lnSpc>
              <a:buFontTx/>
              <a:buNone/>
            </a:pPr>
            <a:r>
              <a:rPr lang="en-US" sz="1400" dirty="0">
                <a:latin typeface="Benguiat Bk BT" pitchFamily="18" charset="0"/>
              </a:rPr>
              <a:t>Cold Fury*</a:t>
            </a:r>
          </a:p>
          <a:p>
            <a:pPr>
              <a:lnSpc>
                <a:spcPct val="80000"/>
              </a:lnSpc>
              <a:buFontTx/>
              <a:buNone/>
            </a:pPr>
            <a:r>
              <a:rPr lang="en-US" sz="1400" dirty="0">
                <a:latin typeface="Benguiat Bk BT" pitchFamily="18" charset="0"/>
              </a:rPr>
              <a:t>Cold Fury 2*</a:t>
            </a:r>
          </a:p>
          <a:p>
            <a:pPr>
              <a:lnSpc>
                <a:spcPct val="80000"/>
              </a:lnSpc>
              <a:buFontTx/>
              <a:buNone/>
            </a:pPr>
            <a:r>
              <a:rPr lang="en-US" sz="1400" dirty="0">
                <a:latin typeface="Benguiat Bk BT" pitchFamily="18" charset="0"/>
              </a:rPr>
              <a:t>Cold Fury 3</a:t>
            </a:r>
          </a:p>
          <a:p>
            <a:pPr>
              <a:buNone/>
            </a:pPr>
            <a:r>
              <a:rPr lang="en-US" sz="1400" dirty="0">
                <a:latin typeface="Benguiat Bk BT" pitchFamily="18" charset="0"/>
              </a:rPr>
              <a:t>Total Elimination 2004-2006</a:t>
            </a:r>
          </a:p>
          <a:p>
            <a:pPr>
              <a:lnSpc>
                <a:spcPct val="80000"/>
              </a:lnSpc>
              <a:buFontTx/>
              <a:buNone/>
            </a:pPr>
            <a:r>
              <a:rPr lang="en-US" sz="1400" dirty="0">
                <a:latin typeface="Benguiat Bk BT" pitchFamily="18" charset="0"/>
              </a:rPr>
              <a:t>Total Elimination Absolute</a:t>
            </a:r>
          </a:p>
          <a:p>
            <a:pPr>
              <a:lnSpc>
                <a:spcPct val="80000"/>
              </a:lnSpc>
              <a:buFontTx/>
              <a:buNone/>
            </a:pPr>
            <a:r>
              <a:rPr lang="en-US" sz="1400" dirty="0">
                <a:latin typeface="Benguiat Bk BT" pitchFamily="18" charset="0"/>
              </a:rPr>
              <a:t>Grand Prix Opening Round, vol. 1*</a:t>
            </a:r>
          </a:p>
          <a:p>
            <a:pPr>
              <a:lnSpc>
                <a:spcPct val="80000"/>
              </a:lnSpc>
              <a:buFontTx/>
              <a:buNone/>
            </a:pPr>
            <a:r>
              <a:rPr lang="en-US" sz="1400" dirty="0">
                <a:latin typeface="Benguiat Bk BT" pitchFamily="18" charset="0"/>
              </a:rPr>
              <a:t>Grand Prix Finals</a:t>
            </a:r>
          </a:p>
          <a:p>
            <a:pPr>
              <a:buFontTx/>
              <a:buNone/>
            </a:pPr>
            <a:r>
              <a:rPr lang="en-US" sz="1400" dirty="0">
                <a:latin typeface="Benguiat Bk BT" pitchFamily="18" charset="0"/>
              </a:rPr>
              <a:t>GP 2000</a:t>
            </a:r>
          </a:p>
          <a:p>
            <a:pPr>
              <a:lnSpc>
                <a:spcPct val="80000"/>
              </a:lnSpc>
              <a:buNone/>
            </a:pPr>
            <a:r>
              <a:rPr lang="en-US" sz="1400" dirty="0">
                <a:latin typeface="Benguiat Bk BT" pitchFamily="18" charset="0"/>
              </a:rPr>
              <a:t>GP 2003</a:t>
            </a:r>
          </a:p>
          <a:p>
            <a:pPr>
              <a:lnSpc>
                <a:spcPct val="80000"/>
              </a:lnSpc>
              <a:buFontTx/>
              <a:buNone/>
            </a:pPr>
            <a:endParaRPr lang="en-US" sz="1400" b="1" dirty="0">
              <a:latin typeface="Benguiat Bk BT" pitchFamily="18" charset="0"/>
            </a:endParaRPr>
          </a:p>
        </p:txBody>
      </p:sp>
      <p:pic>
        <p:nvPicPr>
          <p:cNvPr id="76805" name="Picture 5" descr="pride_rulon_logo"/>
          <p:cNvPicPr>
            <a:picLocks noChangeAspect="1" noChangeArrowheads="1"/>
          </p:cNvPicPr>
          <p:nvPr/>
        </p:nvPicPr>
        <p:blipFill>
          <a:blip r:embed="rId3" cstate="print"/>
          <a:srcRect/>
          <a:stretch>
            <a:fillRect/>
          </a:stretch>
        </p:blipFill>
        <p:spPr bwMode="auto">
          <a:xfrm>
            <a:off x="0" y="0"/>
            <a:ext cx="2590800" cy="1295400"/>
          </a:xfrm>
          <a:prstGeom prst="rect">
            <a:avLst/>
          </a:prstGeom>
          <a:solidFill>
            <a:srgbClr val="FFFFFF"/>
          </a:solidFill>
          <a:ln w="9525">
            <a:noFill/>
            <a:miter lim="800000"/>
            <a:headEnd/>
            <a:tailEnd/>
          </a:ln>
        </p:spPr>
      </p:pic>
      <p:sp>
        <p:nvSpPr>
          <p:cNvPr id="71686" name="Text Box 6"/>
          <p:cNvSpPr txBox="1">
            <a:spLocks noChangeArrowheads="1"/>
          </p:cNvSpPr>
          <p:nvPr/>
        </p:nvSpPr>
        <p:spPr bwMode="auto">
          <a:xfrm>
            <a:off x="0" y="6550223"/>
            <a:ext cx="2355517" cy="307777"/>
          </a:xfrm>
          <a:prstGeom prst="rect">
            <a:avLst/>
          </a:prstGeom>
          <a:noFill/>
          <a:ln w="12700">
            <a:noFill/>
            <a:miter lim="800000"/>
            <a:headEnd type="none" w="sm" len="sm"/>
            <a:tailEnd type="none" w="sm" len="sm"/>
          </a:ln>
        </p:spPr>
        <p:txBody>
          <a:bodyPr wrap="none">
            <a:spAutoFit/>
          </a:bodyPr>
          <a:lstStyle/>
          <a:p>
            <a:pPr eaLnBrk="0" hangingPunct="0">
              <a:defRPr/>
            </a:pPr>
            <a:r>
              <a:rPr lang="en-US" sz="1400" dirty="0">
                <a:latin typeface="Benguiat Bk BT" pitchFamily="18" charset="0"/>
                <a:cs typeface="+mn-cs"/>
              </a:rPr>
              <a:t>*Available on VHS &amp; DVD</a:t>
            </a:r>
          </a:p>
        </p:txBody>
      </p:sp>
      <p:sp>
        <p:nvSpPr>
          <p:cNvPr id="76807" name="TextBox 6"/>
          <p:cNvSpPr txBox="1">
            <a:spLocks noChangeArrowheads="1"/>
          </p:cNvSpPr>
          <p:nvPr/>
        </p:nvSpPr>
        <p:spPr bwMode="auto">
          <a:xfrm>
            <a:off x="8591550" y="6550223"/>
            <a:ext cx="552450" cy="307777"/>
          </a:xfrm>
          <a:prstGeom prst="rect">
            <a:avLst/>
          </a:prstGeom>
          <a:noFill/>
          <a:ln w="9525">
            <a:noFill/>
            <a:miter lim="800000"/>
            <a:headEnd/>
            <a:tailEnd/>
          </a:ln>
        </p:spPr>
        <p:txBody>
          <a:bodyPr wrap="square">
            <a:spAutoFit/>
          </a:bodyPr>
          <a:lstStyle/>
          <a:p>
            <a:fld id="{5BE9A12A-D14D-489F-B01D-CADAA59161C4}" type="slidenum">
              <a:rPr lang="en-GB" sz="1400">
                <a:latin typeface="Benguiat Bk BT" pitchFamily="18" charset="0"/>
              </a:rPr>
              <a:pPr/>
              <a:t>173</a:t>
            </a:fld>
            <a:endParaRPr lang="en-GB" sz="1400" dirty="0">
              <a:latin typeface="Benguiat Bk BT" pitchFamily="18" charset="0"/>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2667000" y="152400"/>
            <a:ext cx="5715000" cy="12954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Pride Fighting Championship</a:t>
            </a:r>
            <a:br>
              <a:rPr lang="en-US" sz="4000" dirty="0">
                <a:solidFill>
                  <a:srgbClr val="FFFFFF"/>
                </a:solidFill>
                <a:latin typeface="Staccato222 BT" pitchFamily="66" charset="0"/>
              </a:rPr>
            </a:br>
            <a:r>
              <a:rPr lang="en-US" sz="4000" dirty="0">
                <a:solidFill>
                  <a:srgbClr val="FFFFFF"/>
                </a:solidFill>
                <a:latin typeface="Staccato222 BT" pitchFamily="66" charset="0"/>
              </a:rPr>
              <a:t>(Pride FC)</a:t>
            </a:r>
          </a:p>
        </p:txBody>
      </p:sp>
      <p:sp>
        <p:nvSpPr>
          <p:cNvPr id="76803" name="Rectangle 3"/>
          <p:cNvSpPr>
            <a:spLocks noGrp="1" noChangeArrowheads="1"/>
          </p:cNvSpPr>
          <p:nvPr>
            <p:ph type="body" sz="half" idx="1"/>
          </p:nvPr>
        </p:nvSpPr>
        <p:spPr bwMode="auto">
          <a:xfrm>
            <a:off x="228600" y="1905000"/>
            <a:ext cx="4419600" cy="35052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400" dirty="0">
                <a:latin typeface="Benguiat Bk BT" pitchFamily="18" charset="0"/>
              </a:rPr>
              <a:t>Body Blow</a:t>
            </a:r>
          </a:p>
          <a:p>
            <a:pPr>
              <a:lnSpc>
                <a:spcPct val="80000"/>
              </a:lnSpc>
              <a:buNone/>
            </a:pPr>
            <a:r>
              <a:rPr lang="en-US" sz="1400" dirty="0">
                <a:latin typeface="Benguiat Bk BT" pitchFamily="18" charset="0"/>
              </a:rPr>
              <a:t>Fully Loaded</a:t>
            </a:r>
          </a:p>
          <a:p>
            <a:pPr>
              <a:lnSpc>
                <a:spcPct val="80000"/>
              </a:lnSpc>
              <a:buFontTx/>
              <a:buNone/>
            </a:pPr>
            <a:endParaRPr lang="en-US" sz="1400" dirty="0">
              <a:latin typeface="Benguiat Bk BT" pitchFamily="18" charset="0"/>
            </a:endParaRPr>
          </a:p>
        </p:txBody>
      </p:sp>
      <p:sp>
        <p:nvSpPr>
          <p:cNvPr id="76804" name="Rectangle 4"/>
          <p:cNvSpPr>
            <a:spLocks noGrp="1" noChangeArrowheads="1"/>
          </p:cNvSpPr>
          <p:nvPr>
            <p:ph type="body" sz="half" idx="2"/>
          </p:nvPr>
        </p:nvSpPr>
        <p:spPr bwMode="auto">
          <a:xfrm>
            <a:off x="4648200" y="1905000"/>
            <a:ext cx="3962400" cy="36576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None/>
            </a:pPr>
            <a:r>
              <a:rPr lang="en-US" sz="1400" dirty="0">
                <a:latin typeface="Benguiat Bk BT" pitchFamily="18" charset="0"/>
              </a:rPr>
              <a:t>Armed &amp; Ready</a:t>
            </a:r>
          </a:p>
          <a:p>
            <a:pPr>
              <a:lnSpc>
                <a:spcPct val="80000"/>
              </a:lnSpc>
              <a:buFontTx/>
              <a:buNone/>
            </a:pPr>
            <a:endParaRPr lang="en-US" sz="1400" b="1" dirty="0">
              <a:latin typeface="Benguiat Bk BT" pitchFamily="18" charset="0"/>
            </a:endParaRPr>
          </a:p>
        </p:txBody>
      </p:sp>
      <p:pic>
        <p:nvPicPr>
          <p:cNvPr id="76805" name="Picture 5" descr="pride_rulon_logo"/>
          <p:cNvPicPr>
            <a:picLocks noChangeAspect="1" noChangeArrowheads="1"/>
          </p:cNvPicPr>
          <p:nvPr/>
        </p:nvPicPr>
        <p:blipFill>
          <a:blip r:embed="rId3" cstate="print"/>
          <a:srcRect/>
          <a:stretch>
            <a:fillRect/>
          </a:stretch>
        </p:blipFill>
        <p:spPr bwMode="auto">
          <a:xfrm>
            <a:off x="0" y="0"/>
            <a:ext cx="2590800" cy="1295400"/>
          </a:xfrm>
          <a:prstGeom prst="rect">
            <a:avLst/>
          </a:prstGeom>
          <a:solidFill>
            <a:srgbClr val="FFFFFF"/>
          </a:solidFill>
          <a:ln w="9525">
            <a:noFill/>
            <a:miter lim="800000"/>
            <a:headEnd/>
            <a:tailEnd/>
          </a:ln>
        </p:spPr>
      </p:pic>
      <p:sp>
        <p:nvSpPr>
          <p:cNvPr id="76807" name="TextBox 6"/>
          <p:cNvSpPr txBox="1">
            <a:spLocks noChangeArrowheads="1"/>
          </p:cNvSpPr>
          <p:nvPr/>
        </p:nvSpPr>
        <p:spPr bwMode="auto">
          <a:xfrm>
            <a:off x="8591550" y="6550223"/>
            <a:ext cx="552450" cy="307777"/>
          </a:xfrm>
          <a:prstGeom prst="rect">
            <a:avLst/>
          </a:prstGeom>
          <a:noFill/>
          <a:ln w="9525">
            <a:noFill/>
            <a:miter lim="800000"/>
            <a:headEnd/>
            <a:tailEnd/>
          </a:ln>
        </p:spPr>
        <p:txBody>
          <a:bodyPr wrap="square">
            <a:spAutoFit/>
          </a:bodyPr>
          <a:lstStyle/>
          <a:p>
            <a:fld id="{5BE9A12A-D14D-489F-B01D-CADAA59161C4}" type="slidenum">
              <a:rPr lang="en-GB" sz="1400">
                <a:latin typeface="Benguiat Bk BT" pitchFamily="18" charset="0"/>
              </a:rPr>
              <a:pPr/>
              <a:t>174</a:t>
            </a:fld>
            <a:endParaRPr lang="en-GB" sz="1400" dirty="0">
              <a:latin typeface="Benguiat Bk BT" pitchFamily="18" charset="0"/>
            </a:endParaRPr>
          </a:p>
        </p:txBody>
      </p:sp>
    </p:spTree>
    <p:extLst>
      <p:ext uri="{BB962C8B-B14F-4D97-AF65-F5344CB8AC3E}">
        <p14:creationId xmlns:p14="http://schemas.microsoft.com/office/powerpoint/2010/main" val="354850388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3962400" y="228600"/>
            <a:ext cx="4419600" cy="12954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King of the Cage</a:t>
            </a:r>
            <a:br>
              <a:rPr lang="en-US" sz="4000" dirty="0">
                <a:solidFill>
                  <a:srgbClr val="FFFFFF"/>
                </a:solidFill>
                <a:latin typeface="Staccato222 BT" pitchFamily="66" charset="0"/>
              </a:rPr>
            </a:br>
            <a:r>
              <a:rPr lang="en-US" sz="4000" dirty="0">
                <a:solidFill>
                  <a:srgbClr val="FFFFFF"/>
                </a:solidFill>
                <a:latin typeface="Staccato222 BT" pitchFamily="66" charset="0"/>
              </a:rPr>
              <a:t>(KOTC)</a:t>
            </a:r>
          </a:p>
        </p:txBody>
      </p:sp>
      <p:sp>
        <p:nvSpPr>
          <p:cNvPr id="76803" name="Rectangle 3"/>
          <p:cNvSpPr>
            <a:spLocks noGrp="1" noChangeArrowheads="1"/>
          </p:cNvSpPr>
          <p:nvPr>
            <p:ph type="body" sz="half" idx="1"/>
          </p:nvPr>
        </p:nvSpPr>
        <p:spPr bwMode="auto">
          <a:xfrm>
            <a:off x="457200" y="2133600"/>
            <a:ext cx="4419600" cy="32766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en-US" sz="1600" dirty="0">
                <a:latin typeface="Benguiat Bk BT" pitchFamily="18" charset="0"/>
              </a:rPr>
              <a:t>King of the Cage 3</a:t>
            </a:r>
          </a:p>
          <a:p>
            <a:pPr>
              <a:lnSpc>
                <a:spcPct val="80000"/>
              </a:lnSpc>
              <a:buFontTx/>
              <a:buNone/>
            </a:pPr>
            <a:r>
              <a:rPr lang="en-US" sz="1600" dirty="0">
                <a:latin typeface="Benguiat Bk BT" pitchFamily="18" charset="0"/>
              </a:rPr>
              <a:t>Pinnacle</a:t>
            </a:r>
          </a:p>
          <a:p>
            <a:pPr>
              <a:lnSpc>
                <a:spcPct val="80000"/>
              </a:lnSpc>
              <a:buFontTx/>
              <a:buNone/>
            </a:pPr>
            <a:r>
              <a:rPr lang="en-US" sz="1600" dirty="0">
                <a:latin typeface="Benguiat Bk BT" pitchFamily="18" charset="0"/>
              </a:rPr>
              <a:t>Reality Champions</a:t>
            </a:r>
          </a:p>
          <a:p>
            <a:pPr>
              <a:lnSpc>
                <a:spcPct val="80000"/>
              </a:lnSpc>
              <a:buFontTx/>
              <a:buNone/>
            </a:pPr>
            <a:r>
              <a:rPr lang="en-US" sz="1600" dirty="0">
                <a:latin typeface="Benguiat Bk BT" pitchFamily="18" charset="0"/>
              </a:rPr>
              <a:t>Cage Wars</a:t>
            </a:r>
          </a:p>
          <a:p>
            <a:pPr>
              <a:lnSpc>
                <a:spcPct val="80000"/>
              </a:lnSpc>
              <a:buFontTx/>
              <a:buNone/>
            </a:pPr>
            <a:r>
              <a:rPr lang="en-US" sz="1600" dirty="0">
                <a:latin typeface="Benguiat Bk BT" pitchFamily="18" charset="0"/>
              </a:rPr>
              <a:t>Rampage: Birth of a Champion</a:t>
            </a:r>
          </a:p>
          <a:p>
            <a:pPr>
              <a:lnSpc>
                <a:spcPct val="80000"/>
              </a:lnSpc>
              <a:buFontTx/>
              <a:buNone/>
            </a:pPr>
            <a:r>
              <a:rPr lang="en-US" sz="1600" dirty="0">
                <a:latin typeface="Benguiat Bk BT" pitchFamily="18" charset="0"/>
              </a:rPr>
              <a:t>Wet &amp; Wild</a:t>
            </a:r>
          </a:p>
          <a:p>
            <a:pPr>
              <a:lnSpc>
                <a:spcPct val="80000"/>
              </a:lnSpc>
              <a:buFontTx/>
              <a:buNone/>
            </a:pPr>
            <a:r>
              <a:rPr lang="en-US" sz="1600" dirty="0">
                <a:latin typeface="Benguiat Bk BT" pitchFamily="18" charset="0"/>
              </a:rPr>
              <a:t>Payback</a:t>
            </a:r>
          </a:p>
          <a:p>
            <a:pPr>
              <a:lnSpc>
                <a:spcPct val="80000"/>
              </a:lnSpc>
              <a:buFontTx/>
              <a:buNone/>
            </a:pPr>
            <a:r>
              <a:rPr lang="en-US" sz="1600" dirty="0">
                <a:latin typeface="Benguiat Bk BT" pitchFamily="18" charset="0"/>
              </a:rPr>
              <a:t>Showtime</a:t>
            </a:r>
          </a:p>
          <a:p>
            <a:pPr>
              <a:lnSpc>
                <a:spcPct val="80000"/>
              </a:lnSpc>
              <a:buFontTx/>
              <a:buNone/>
            </a:pPr>
            <a:r>
              <a:rPr lang="en-US" sz="1600" dirty="0">
                <a:latin typeface="Benguiat Bk BT" pitchFamily="18" charset="0"/>
              </a:rPr>
              <a:t>Sin City</a:t>
            </a:r>
          </a:p>
          <a:p>
            <a:pPr>
              <a:lnSpc>
                <a:spcPct val="80000"/>
              </a:lnSpc>
              <a:buFontTx/>
              <a:buNone/>
            </a:pPr>
            <a:r>
              <a:rPr lang="en-US" sz="1600" dirty="0">
                <a:latin typeface="Benguiat Bk BT" pitchFamily="18" charset="0"/>
              </a:rPr>
              <a:t>Greatest Hits</a:t>
            </a:r>
          </a:p>
          <a:p>
            <a:pPr>
              <a:lnSpc>
                <a:spcPct val="80000"/>
              </a:lnSpc>
              <a:buFontTx/>
              <a:buNone/>
            </a:pPr>
            <a:r>
              <a:rPr lang="en-US" sz="1600" dirty="0">
                <a:latin typeface="Benguiat Bk BT" pitchFamily="18" charset="0"/>
              </a:rPr>
              <a:t>Critical Mass</a:t>
            </a:r>
          </a:p>
          <a:p>
            <a:pPr>
              <a:lnSpc>
                <a:spcPct val="80000"/>
              </a:lnSpc>
              <a:buNone/>
            </a:pPr>
            <a:r>
              <a:rPr lang="en-US" sz="1600" dirty="0">
                <a:latin typeface="Benguiat Bk BT" pitchFamily="18" charset="0"/>
              </a:rPr>
              <a:t>The Fighters of Japan Mixed Martial Arts</a:t>
            </a:r>
          </a:p>
          <a:p>
            <a:pPr>
              <a:lnSpc>
                <a:spcPct val="80000"/>
              </a:lnSpc>
              <a:buFontTx/>
              <a:buNone/>
            </a:pPr>
            <a:r>
              <a:rPr lang="en-US" sz="1600" dirty="0">
                <a:latin typeface="Benguiat Bk BT" pitchFamily="18" charset="0"/>
              </a:rPr>
              <a:t>The Fighters of Las Vegas Mixed Martial Arts</a:t>
            </a:r>
          </a:p>
          <a:p>
            <a:pPr>
              <a:lnSpc>
                <a:spcPct val="80000"/>
              </a:lnSpc>
              <a:buFontTx/>
              <a:buNone/>
            </a:pPr>
            <a:endParaRPr lang="en-US" sz="1600" dirty="0">
              <a:latin typeface="Benguiat Bk BT" pitchFamily="18" charset="0"/>
            </a:endParaRPr>
          </a:p>
        </p:txBody>
      </p:sp>
      <p:sp>
        <p:nvSpPr>
          <p:cNvPr id="76804" name="Rectangle 4"/>
          <p:cNvSpPr>
            <a:spLocks noGrp="1" noChangeArrowheads="1"/>
          </p:cNvSpPr>
          <p:nvPr>
            <p:ph type="body" sz="half" idx="2"/>
          </p:nvPr>
        </p:nvSpPr>
        <p:spPr bwMode="auto">
          <a:xfrm>
            <a:off x="5562600" y="1981200"/>
            <a:ext cx="2743200" cy="3505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en-US" sz="1600" dirty="0">
                <a:latin typeface="Benguiat Bk BT" pitchFamily="18" charset="0"/>
              </a:rPr>
              <a:t>Desert Storm</a:t>
            </a:r>
          </a:p>
          <a:p>
            <a:pPr>
              <a:lnSpc>
                <a:spcPct val="80000"/>
              </a:lnSpc>
              <a:buFontTx/>
              <a:buNone/>
            </a:pPr>
            <a:r>
              <a:rPr lang="en-US" sz="1600" dirty="0">
                <a:latin typeface="Benguiat Bk BT" pitchFamily="18" charset="0"/>
              </a:rPr>
              <a:t>Domination</a:t>
            </a:r>
          </a:p>
          <a:p>
            <a:pPr>
              <a:lnSpc>
                <a:spcPct val="80000"/>
              </a:lnSpc>
              <a:buFontTx/>
              <a:buNone/>
            </a:pPr>
            <a:r>
              <a:rPr lang="en-US" sz="1600" dirty="0">
                <a:latin typeface="Benguiat Bk BT" pitchFamily="18" charset="0"/>
              </a:rPr>
              <a:t>Renegade</a:t>
            </a:r>
          </a:p>
          <a:p>
            <a:pPr>
              <a:lnSpc>
                <a:spcPct val="80000"/>
              </a:lnSpc>
              <a:buFontTx/>
              <a:buNone/>
            </a:pPr>
            <a:r>
              <a:rPr lang="en-US" sz="1600" dirty="0">
                <a:latin typeface="Benguiat Bk BT" pitchFamily="18" charset="0"/>
              </a:rPr>
              <a:t>Bombs Away</a:t>
            </a:r>
          </a:p>
          <a:p>
            <a:pPr>
              <a:lnSpc>
                <a:spcPct val="80000"/>
              </a:lnSpc>
              <a:buFontTx/>
              <a:buNone/>
            </a:pPr>
            <a:r>
              <a:rPr lang="en-US" sz="1600" dirty="0">
                <a:latin typeface="Benguiat Bk BT" pitchFamily="18" charset="0"/>
              </a:rPr>
              <a:t>Road Warriors</a:t>
            </a:r>
          </a:p>
          <a:p>
            <a:pPr>
              <a:lnSpc>
                <a:spcPct val="80000"/>
              </a:lnSpc>
              <a:buNone/>
            </a:pPr>
            <a:r>
              <a:rPr lang="en-US" sz="1600" dirty="0">
                <a:latin typeface="Benguiat Bk BT" pitchFamily="18" charset="0"/>
              </a:rPr>
              <a:t>Revenge</a:t>
            </a:r>
          </a:p>
          <a:p>
            <a:pPr>
              <a:lnSpc>
                <a:spcPct val="80000"/>
              </a:lnSpc>
              <a:buNone/>
            </a:pPr>
            <a:r>
              <a:rPr lang="en-US" sz="1600" dirty="0">
                <a:latin typeface="Benguiat Bk BT" pitchFamily="18" charset="0"/>
              </a:rPr>
              <a:t>Revolution</a:t>
            </a:r>
          </a:p>
          <a:p>
            <a:pPr>
              <a:lnSpc>
                <a:spcPct val="80000"/>
              </a:lnSpc>
              <a:buNone/>
            </a:pPr>
            <a:r>
              <a:rPr lang="en-US" sz="1600" dirty="0">
                <a:latin typeface="Benguiat Bk BT" pitchFamily="18" charset="0"/>
              </a:rPr>
              <a:t>Gladiators</a:t>
            </a:r>
          </a:p>
          <a:p>
            <a:pPr>
              <a:lnSpc>
                <a:spcPct val="80000"/>
              </a:lnSpc>
              <a:buFontTx/>
              <a:buNone/>
            </a:pPr>
            <a:r>
              <a:rPr lang="en-US" sz="1600" dirty="0">
                <a:latin typeface="Benguiat Bk BT" pitchFamily="18" charset="0"/>
              </a:rPr>
              <a:t>Cold Blood</a:t>
            </a:r>
          </a:p>
          <a:p>
            <a:pPr>
              <a:lnSpc>
                <a:spcPct val="80000"/>
              </a:lnSpc>
              <a:buFontTx/>
              <a:buNone/>
            </a:pPr>
            <a:r>
              <a:rPr lang="en-US" sz="1600" dirty="0">
                <a:latin typeface="Benguiat Bk BT" pitchFamily="18" charset="0"/>
              </a:rPr>
              <a:t>Invasion</a:t>
            </a:r>
          </a:p>
          <a:p>
            <a:pPr>
              <a:lnSpc>
                <a:spcPct val="80000"/>
              </a:lnSpc>
              <a:buFontTx/>
              <a:buNone/>
            </a:pPr>
            <a:r>
              <a:rPr lang="en-US" sz="1600" dirty="0">
                <a:latin typeface="Benguiat Bk BT" pitchFamily="18" charset="0"/>
              </a:rPr>
              <a:t>Knockout Nightmare</a:t>
            </a:r>
          </a:p>
          <a:p>
            <a:pPr>
              <a:lnSpc>
                <a:spcPct val="80000"/>
              </a:lnSpc>
              <a:buFontTx/>
              <a:buNone/>
            </a:pPr>
            <a:r>
              <a:rPr lang="en-US" sz="1600" dirty="0">
                <a:latin typeface="Benguiat Bk BT" pitchFamily="18" charset="0"/>
              </a:rPr>
              <a:t>Dance of the Deep</a:t>
            </a:r>
          </a:p>
          <a:p>
            <a:pPr>
              <a:lnSpc>
                <a:spcPct val="80000"/>
              </a:lnSpc>
              <a:buNone/>
            </a:pPr>
            <a:r>
              <a:rPr lang="en-US" sz="1600" dirty="0">
                <a:latin typeface="Benguiat Bk BT" pitchFamily="18" charset="0"/>
              </a:rPr>
              <a:t>Bringing Heat</a:t>
            </a:r>
          </a:p>
          <a:p>
            <a:pPr>
              <a:lnSpc>
                <a:spcPct val="80000"/>
              </a:lnSpc>
              <a:buNone/>
            </a:pPr>
            <a:r>
              <a:rPr lang="en-US" sz="1600" dirty="0">
                <a:latin typeface="Benguiat Bk BT" pitchFamily="18" charset="0"/>
              </a:rPr>
              <a:t>Best of King of the Cage</a:t>
            </a:r>
          </a:p>
          <a:p>
            <a:pPr>
              <a:lnSpc>
                <a:spcPct val="80000"/>
              </a:lnSpc>
              <a:buFontTx/>
              <a:buNone/>
            </a:pPr>
            <a:endParaRPr lang="en-US" sz="1600" b="1" dirty="0">
              <a:latin typeface="Benguiat Bk BT" pitchFamily="18" charset="0"/>
            </a:endParaRPr>
          </a:p>
        </p:txBody>
      </p:sp>
      <p:pic>
        <p:nvPicPr>
          <p:cNvPr id="76805" name="Picture 5" descr="pride_rulon_logo"/>
          <p:cNvPicPr>
            <a:picLocks noChangeAspect="1" noChangeArrowheads="1"/>
          </p:cNvPicPr>
          <p:nvPr/>
        </p:nvPicPr>
        <p:blipFill>
          <a:blip r:embed="rId3" cstate="print"/>
          <a:stretch>
            <a:fillRect/>
          </a:stretch>
        </p:blipFill>
        <p:spPr bwMode="auto">
          <a:xfrm>
            <a:off x="228600" y="228600"/>
            <a:ext cx="2743200" cy="1295400"/>
          </a:xfrm>
          <a:prstGeom prst="rect">
            <a:avLst/>
          </a:prstGeom>
          <a:solidFill>
            <a:srgbClr val="FFFFFF"/>
          </a:solidFill>
          <a:ln w="9525">
            <a:noFill/>
            <a:miter lim="800000"/>
            <a:headEnd/>
            <a:tailEnd/>
          </a:ln>
        </p:spPr>
      </p:pic>
      <p:sp>
        <p:nvSpPr>
          <p:cNvPr id="76807" name="TextBox 6"/>
          <p:cNvSpPr txBox="1">
            <a:spLocks noChangeArrowheads="1"/>
          </p:cNvSpPr>
          <p:nvPr/>
        </p:nvSpPr>
        <p:spPr bwMode="auto">
          <a:xfrm>
            <a:off x="8610600" y="6550025"/>
            <a:ext cx="533400" cy="307975"/>
          </a:xfrm>
          <a:prstGeom prst="rect">
            <a:avLst/>
          </a:prstGeom>
          <a:noFill/>
          <a:ln w="9525">
            <a:noFill/>
            <a:miter lim="800000"/>
            <a:headEnd/>
            <a:tailEnd/>
          </a:ln>
        </p:spPr>
        <p:txBody>
          <a:bodyPr wrap="square">
            <a:spAutoFit/>
          </a:bodyPr>
          <a:lstStyle/>
          <a:p>
            <a:fld id="{5BE9A12A-D14D-489F-B01D-CADAA59161C4}" type="slidenum">
              <a:rPr lang="en-GB" sz="1400">
                <a:latin typeface="Benguiat Bk BT" pitchFamily="18" charset="0"/>
              </a:rPr>
              <a:pPr/>
              <a:t>175</a:t>
            </a:fld>
            <a:endParaRPr lang="en-GB" sz="1400" dirty="0">
              <a:latin typeface="Benguiat Bk BT" pitchFamily="18" charset="0"/>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2667000" y="152400"/>
            <a:ext cx="5715000" cy="12954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Elite Xtreme Combat</a:t>
            </a:r>
            <a:br>
              <a:rPr lang="en-US" sz="4000" dirty="0">
                <a:solidFill>
                  <a:srgbClr val="FFFFFF"/>
                </a:solidFill>
                <a:latin typeface="Staccato222 BT" pitchFamily="66" charset="0"/>
              </a:rPr>
            </a:br>
            <a:r>
              <a:rPr lang="en-US" sz="4000" dirty="0">
                <a:solidFill>
                  <a:srgbClr val="FFFFFF"/>
                </a:solidFill>
                <a:latin typeface="Staccato222 BT" pitchFamily="66" charset="0"/>
              </a:rPr>
              <a:t>(Elite XC)</a:t>
            </a:r>
          </a:p>
        </p:txBody>
      </p:sp>
      <p:sp>
        <p:nvSpPr>
          <p:cNvPr id="76803" name="Rectangle 3"/>
          <p:cNvSpPr>
            <a:spLocks noGrp="1" noChangeArrowheads="1"/>
          </p:cNvSpPr>
          <p:nvPr>
            <p:ph type="body" sz="half" idx="1"/>
          </p:nvPr>
        </p:nvSpPr>
        <p:spPr bwMode="auto">
          <a:xfrm>
            <a:off x="304800" y="2514600"/>
            <a:ext cx="4114800" cy="18288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600" dirty="0">
                <a:latin typeface="Benguiat Bk BT" pitchFamily="18" charset="0"/>
              </a:rPr>
              <a:t>Uprising - Rua vs. Lawler</a:t>
            </a:r>
          </a:p>
          <a:p>
            <a:pPr>
              <a:buFontTx/>
              <a:buNone/>
            </a:pPr>
            <a:r>
              <a:rPr lang="en-US" sz="1600" dirty="0">
                <a:latin typeface="Benguiat Bk BT" pitchFamily="18" charset="0"/>
              </a:rPr>
              <a:t>Combat Ready </a:t>
            </a:r>
          </a:p>
          <a:p>
            <a:pPr>
              <a:buNone/>
            </a:pPr>
            <a:r>
              <a:rPr lang="en-US" sz="1600" dirty="0">
                <a:latin typeface="Benguiat Bk BT" pitchFamily="18" charset="0"/>
              </a:rPr>
              <a:t>Primetime - Kimbo Slice vs. "Colossus" Thompson </a:t>
            </a:r>
          </a:p>
          <a:p>
            <a:pPr>
              <a:buNone/>
            </a:pPr>
            <a:r>
              <a:rPr lang="en-US" sz="1600" dirty="0">
                <a:latin typeface="Benguiat Bk BT" pitchFamily="18" charset="0"/>
              </a:rPr>
              <a:t>Onslaught</a:t>
            </a:r>
            <a:endParaRPr lang="en-US" sz="1800" dirty="0">
              <a:latin typeface="Benguiat Bk BT" pitchFamily="18" charset="0"/>
            </a:endParaRPr>
          </a:p>
          <a:p>
            <a:pPr>
              <a:buFontTx/>
              <a:buNone/>
            </a:pPr>
            <a:r>
              <a:rPr lang="en-US" sz="1600" dirty="0">
                <a:latin typeface="Benguiat Bk BT" pitchFamily="18" charset="0"/>
              </a:rPr>
              <a:t>Destiny – Shamrock vs. Gracie</a:t>
            </a:r>
          </a:p>
          <a:p>
            <a:pPr>
              <a:lnSpc>
                <a:spcPct val="80000"/>
              </a:lnSpc>
              <a:buNone/>
            </a:pPr>
            <a:endParaRPr lang="en-US" sz="1600" dirty="0">
              <a:latin typeface="Benguiat Bk BT" pitchFamily="18" charset="0"/>
            </a:endParaRPr>
          </a:p>
        </p:txBody>
      </p:sp>
      <p:sp>
        <p:nvSpPr>
          <p:cNvPr id="76804" name="Rectangle 4"/>
          <p:cNvSpPr>
            <a:spLocks noGrp="1" noChangeArrowheads="1"/>
          </p:cNvSpPr>
          <p:nvPr>
            <p:ph type="body" sz="half" idx="2"/>
          </p:nvPr>
        </p:nvSpPr>
        <p:spPr bwMode="auto">
          <a:xfrm>
            <a:off x="4724400" y="2514600"/>
            <a:ext cx="3962400" cy="1828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dirty="0">
                <a:latin typeface="Benguiat Bk BT" pitchFamily="18" charset="0"/>
              </a:rPr>
              <a:t>Street Certified – Kimbo Slice vs. Tank Abbott</a:t>
            </a:r>
          </a:p>
          <a:p>
            <a:pPr>
              <a:buNone/>
            </a:pPr>
            <a:r>
              <a:rPr lang="en-US" sz="1600" dirty="0">
                <a:latin typeface="Benguiat Bk BT" pitchFamily="18" charset="0"/>
              </a:rPr>
              <a:t>Renegade - Diaz vs. Noons</a:t>
            </a:r>
          </a:p>
          <a:p>
            <a:pPr>
              <a:buNone/>
            </a:pPr>
            <a:r>
              <a:rPr lang="en-US" sz="1600" dirty="0">
                <a:latin typeface="Benguiat Bk BT" pitchFamily="18" charset="0"/>
              </a:rPr>
              <a:t>Lawler vs. Smith II</a:t>
            </a:r>
          </a:p>
          <a:p>
            <a:pPr>
              <a:buNone/>
            </a:pPr>
            <a:r>
              <a:rPr lang="en-US" sz="1600" dirty="0">
                <a:latin typeface="Benguiat Bk BT" pitchFamily="18" charset="0"/>
              </a:rPr>
              <a:t>Shamrock vs. Baroni </a:t>
            </a:r>
          </a:p>
          <a:p>
            <a:pPr>
              <a:buNone/>
            </a:pPr>
            <a:r>
              <a:rPr lang="en-GB" sz="1600" dirty="0">
                <a:latin typeface="Benguiat Bk BT" pitchFamily="18" charset="0"/>
              </a:rPr>
              <a:t>Return of the King - Noons vs. Edwards</a:t>
            </a:r>
          </a:p>
          <a:p>
            <a:pPr>
              <a:lnSpc>
                <a:spcPct val="80000"/>
              </a:lnSpc>
              <a:buFontTx/>
              <a:buNone/>
            </a:pPr>
            <a:endParaRPr lang="en-US" sz="2000" b="1" dirty="0">
              <a:latin typeface="Benguiat Bk BT" pitchFamily="18" charset="0"/>
            </a:endParaRPr>
          </a:p>
        </p:txBody>
      </p:sp>
      <p:pic>
        <p:nvPicPr>
          <p:cNvPr id="76805" name="Picture 5" descr="pride_rulon_logo"/>
          <p:cNvPicPr>
            <a:picLocks noChangeAspect="1" noChangeArrowheads="1"/>
          </p:cNvPicPr>
          <p:nvPr/>
        </p:nvPicPr>
        <p:blipFill>
          <a:blip r:embed="rId3" cstate="print"/>
          <a:stretch>
            <a:fillRect/>
          </a:stretch>
        </p:blipFill>
        <p:spPr bwMode="auto">
          <a:xfrm>
            <a:off x="381000" y="152400"/>
            <a:ext cx="1676400" cy="1447800"/>
          </a:xfrm>
          <a:prstGeom prst="rect">
            <a:avLst/>
          </a:prstGeom>
          <a:solidFill>
            <a:srgbClr val="FFFFFF"/>
          </a:solidFill>
          <a:ln w="9525">
            <a:noFill/>
            <a:miter lim="800000"/>
            <a:headEnd/>
            <a:tailEnd/>
          </a:ln>
        </p:spPr>
      </p:pic>
      <p:sp>
        <p:nvSpPr>
          <p:cNvPr id="76807" name="TextBox 6"/>
          <p:cNvSpPr txBox="1">
            <a:spLocks noChangeArrowheads="1"/>
          </p:cNvSpPr>
          <p:nvPr/>
        </p:nvSpPr>
        <p:spPr bwMode="auto">
          <a:xfrm>
            <a:off x="8610600" y="6553200"/>
            <a:ext cx="552450" cy="307975"/>
          </a:xfrm>
          <a:prstGeom prst="rect">
            <a:avLst/>
          </a:prstGeom>
          <a:noFill/>
          <a:ln w="9525">
            <a:noFill/>
            <a:miter lim="800000"/>
            <a:headEnd/>
            <a:tailEnd/>
          </a:ln>
        </p:spPr>
        <p:txBody>
          <a:bodyPr wrap="square">
            <a:spAutoFit/>
          </a:bodyPr>
          <a:lstStyle/>
          <a:p>
            <a:fld id="{5BE9A12A-D14D-489F-B01D-CADAA59161C4}" type="slidenum">
              <a:rPr lang="en-GB" sz="1400">
                <a:latin typeface="Benguiat Bk BT" pitchFamily="18" charset="0"/>
              </a:rPr>
              <a:pPr/>
              <a:t>176</a:t>
            </a:fld>
            <a:endParaRPr lang="en-GB" sz="1400" dirty="0">
              <a:latin typeface="Benguiat Bk BT" pitchFamily="18" charset="0"/>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2667000" y="152400"/>
            <a:ext cx="5715000" cy="12954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Extreme Cagefighting</a:t>
            </a:r>
            <a:br>
              <a:rPr lang="en-US" sz="4000" dirty="0">
                <a:solidFill>
                  <a:srgbClr val="FFFFFF"/>
                </a:solidFill>
                <a:latin typeface="Staccato222 BT" pitchFamily="66" charset="0"/>
              </a:rPr>
            </a:br>
            <a:r>
              <a:rPr lang="en-US" sz="4000" dirty="0">
                <a:solidFill>
                  <a:srgbClr val="FFFFFF"/>
                </a:solidFill>
                <a:latin typeface="Staccato222 BT" pitchFamily="66" charset="0"/>
              </a:rPr>
              <a:t>(WEC)</a:t>
            </a:r>
          </a:p>
        </p:txBody>
      </p:sp>
      <p:sp>
        <p:nvSpPr>
          <p:cNvPr id="76803" name="Rectangle 3"/>
          <p:cNvSpPr>
            <a:spLocks noGrp="1" noChangeArrowheads="1"/>
          </p:cNvSpPr>
          <p:nvPr>
            <p:ph type="body" sz="half" idx="1"/>
          </p:nvPr>
        </p:nvSpPr>
        <p:spPr bwMode="auto">
          <a:xfrm>
            <a:off x="3200400" y="2590800"/>
            <a:ext cx="2895600" cy="14478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en-US" sz="1600" dirty="0">
                <a:latin typeface="Benguiat Bk BT" pitchFamily="18" charset="0"/>
              </a:rPr>
              <a:t>WEC #22 – Hitmen</a:t>
            </a:r>
          </a:p>
          <a:p>
            <a:pPr>
              <a:buFontTx/>
              <a:buNone/>
            </a:pPr>
            <a:r>
              <a:rPr lang="en-US" sz="1600" dirty="0">
                <a:latin typeface="Benguiat Bk BT" pitchFamily="18" charset="0"/>
              </a:rPr>
              <a:t>Vol. 10, Bragging Rights</a:t>
            </a:r>
          </a:p>
          <a:p>
            <a:pPr>
              <a:buFontTx/>
              <a:buNone/>
            </a:pPr>
            <a:r>
              <a:rPr lang="en-US" sz="1600" dirty="0">
                <a:latin typeface="Benguiat Bk BT" pitchFamily="18" charset="0"/>
              </a:rPr>
              <a:t>Vol. 11, Evolution</a:t>
            </a:r>
          </a:p>
          <a:p>
            <a:pPr>
              <a:buFontTx/>
              <a:buNone/>
            </a:pPr>
            <a:r>
              <a:rPr lang="en-US" sz="1600" dirty="0">
                <a:latin typeface="Benguiat Bk BT" pitchFamily="18" charset="0"/>
              </a:rPr>
              <a:t>Exposed 1</a:t>
            </a:r>
          </a:p>
          <a:p>
            <a:pPr>
              <a:buFontTx/>
              <a:buNone/>
            </a:pPr>
            <a:r>
              <a:rPr lang="en-US" sz="1600" dirty="0">
                <a:latin typeface="Benguiat Bk BT" pitchFamily="18" charset="0"/>
              </a:rPr>
              <a:t>Exposed 2</a:t>
            </a:r>
            <a:endParaRPr lang="en-US" sz="2000" b="1" dirty="0">
              <a:latin typeface="Benguiat Bk BT" pitchFamily="18" charset="0"/>
            </a:endParaRPr>
          </a:p>
          <a:p>
            <a:pPr>
              <a:lnSpc>
                <a:spcPct val="80000"/>
              </a:lnSpc>
              <a:buFontTx/>
              <a:buNone/>
            </a:pPr>
            <a:endParaRPr lang="en-US" sz="1600" dirty="0">
              <a:latin typeface="Benguiat Bk BT" pitchFamily="18" charset="0"/>
            </a:endParaRPr>
          </a:p>
          <a:p>
            <a:pPr>
              <a:lnSpc>
                <a:spcPct val="80000"/>
              </a:lnSpc>
              <a:buFontTx/>
              <a:buNone/>
            </a:pPr>
            <a:endParaRPr lang="en-US" sz="1800" dirty="0">
              <a:latin typeface="Benguiat Bk BT" pitchFamily="18" charset="0"/>
            </a:endParaRPr>
          </a:p>
          <a:p>
            <a:pPr>
              <a:lnSpc>
                <a:spcPct val="80000"/>
              </a:lnSpc>
              <a:buFontTx/>
              <a:buNone/>
            </a:pPr>
            <a:endParaRPr lang="en-US" sz="1800" dirty="0">
              <a:latin typeface="Benguiat Bk BT" pitchFamily="18" charset="0"/>
            </a:endParaRPr>
          </a:p>
        </p:txBody>
      </p:sp>
      <p:pic>
        <p:nvPicPr>
          <p:cNvPr id="76805" name="Picture 5" descr="pride_rulon_logo"/>
          <p:cNvPicPr>
            <a:picLocks noChangeAspect="1" noChangeArrowheads="1"/>
          </p:cNvPicPr>
          <p:nvPr/>
        </p:nvPicPr>
        <p:blipFill>
          <a:blip r:embed="rId3" cstate="print"/>
          <a:stretch>
            <a:fillRect/>
          </a:stretch>
        </p:blipFill>
        <p:spPr bwMode="auto">
          <a:xfrm>
            <a:off x="457200" y="152400"/>
            <a:ext cx="1524000" cy="1371600"/>
          </a:xfrm>
          <a:prstGeom prst="rect">
            <a:avLst/>
          </a:prstGeom>
          <a:solidFill>
            <a:srgbClr val="FFFFFF"/>
          </a:solidFill>
          <a:ln w="9525">
            <a:noFill/>
            <a:miter lim="800000"/>
            <a:headEnd/>
            <a:tailEnd/>
          </a:ln>
        </p:spPr>
      </p:pic>
      <p:sp>
        <p:nvSpPr>
          <p:cNvPr id="76807" name="TextBox 6"/>
          <p:cNvSpPr txBox="1">
            <a:spLocks noChangeArrowheads="1"/>
          </p:cNvSpPr>
          <p:nvPr/>
        </p:nvSpPr>
        <p:spPr bwMode="auto">
          <a:xfrm>
            <a:off x="8610600" y="6553200"/>
            <a:ext cx="552450" cy="307975"/>
          </a:xfrm>
          <a:prstGeom prst="rect">
            <a:avLst/>
          </a:prstGeom>
          <a:noFill/>
          <a:ln w="9525">
            <a:noFill/>
            <a:miter lim="800000"/>
            <a:headEnd/>
            <a:tailEnd/>
          </a:ln>
        </p:spPr>
        <p:txBody>
          <a:bodyPr wrap="square">
            <a:spAutoFit/>
          </a:bodyPr>
          <a:lstStyle/>
          <a:p>
            <a:fld id="{5BE9A12A-D14D-489F-B01D-CADAA59161C4}" type="slidenum">
              <a:rPr lang="en-GB" sz="1400">
                <a:latin typeface="Benguiat Bk BT" pitchFamily="18" charset="0"/>
              </a:rPr>
              <a:pPr/>
              <a:t>177</a:t>
            </a:fld>
            <a:endParaRPr lang="en-GB" sz="1400" dirty="0">
              <a:latin typeface="Benguiat Bk BT" pitchFamily="18" charset="0"/>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5105400" y="457200"/>
            <a:ext cx="3200400" cy="914400"/>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sz="5400" i="1" dirty="0">
                <a:solidFill>
                  <a:srgbClr val="FFFFFF"/>
                </a:solidFill>
                <a:latin typeface="Staccato222 BT" pitchFamily="66" charset="0"/>
              </a:rPr>
              <a:t>MMA Books</a:t>
            </a:r>
          </a:p>
        </p:txBody>
      </p:sp>
      <p:sp>
        <p:nvSpPr>
          <p:cNvPr id="79875" name="Text Box 3"/>
          <p:cNvSpPr txBox="1">
            <a:spLocks noChangeArrowheads="1"/>
          </p:cNvSpPr>
          <p:nvPr/>
        </p:nvSpPr>
        <p:spPr bwMode="auto">
          <a:xfrm>
            <a:off x="152400" y="1828800"/>
            <a:ext cx="4191000" cy="3733800"/>
          </a:xfrm>
          <a:prstGeom prst="rect">
            <a:avLst/>
          </a:prstGeom>
          <a:noFill/>
          <a:ln w="12700">
            <a:noFill/>
            <a:miter lim="800000"/>
            <a:headEnd type="none" w="sm" len="sm"/>
            <a:tailEnd type="none" w="sm" len="sm"/>
          </a:ln>
        </p:spPr>
        <p:txBody>
          <a:bodyPr wrap="square">
            <a:spAutoFit/>
          </a:bodyPr>
          <a:lstStyle/>
          <a:p>
            <a:pPr eaLnBrk="0" hangingPunct="0">
              <a:spcBef>
                <a:spcPct val="50000"/>
              </a:spcBef>
              <a:buClr>
                <a:schemeClr val="accent1">
                  <a:lumMod val="75000"/>
                </a:schemeClr>
              </a:buClr>
              <a:buFontTx/>
              <a:buChar char="•"/>
            </a:pPr>
            <a:r>
              <a:rPr lang="en-US" sz="1400" dirty="0">
                <a:latin typeface="Benguiat Bk BT" pitchFamily="18" charset="0"/>
              </a:rPr>
              <a:t> Ultimate Fitness Through Martial Arts </a:t>
            </a:r>
          </a:p>
          <a:p>
            <a:pPr eaLnBrk="0" hangingPunct="0">
              <a:lnSpc>
                <a:spcPct val="60000"/>
              </a:lnSpc>
              <a:spcBef>
                <a:spcPct val="40000"/>
              </a:spcBef>
            </a:pPr>
            <a:r>
              <a:rPr lang="en-US" sz="1200" dirty="0">
                <a:latin typeface="Benguiat Bk BT" pitchFamily="18" charset="0"/>
              </a:rPr>
              <a:t>Sang Kim, Ph.D., 1993</a:t>
            </a:r>
          </a:p>
          <a:p>
            <a:pPr eaLnBrk="0" hangingPunct="0">
              <a:lnSpc>
                <a:spcPct val="80000"/>
              </a:lnSpc>
              <a:spcBef>
                <a:spcPct val="50000"/>
              </a:spcBef>
              <a:buClr>
                <a:schemeClr val="accent1">
                  <a:lumMod val="75000"/>
                </a:schemeClr>
              </a:buClr>
              <a:buFontTx/>
              <a:buChar char="•"/>
            </a:pPr>
            <a:r>
              <a:rPr lang="en-US" sz="1400" dirty="0">
                <a:latin typeface="Benguiat Bk BT" pitchFamily="18" charset="0"/>
              </a:rPr>
              <a:t> Jeet Kune Do: Bruce Lee’s Commentary On The Martial Way</a:t>
            </a:r>
          </a:p>
          <a:p>
            <a:pPr eaLnBrk="0" hangingPunct="0">
              <a:lnSpc>
                <a:spcPct val="30000"/>
              </a:lnSpc>
              <a:spcBef>
                <a:spcPct val="50000"/>
              </a:spcBef>
            </a:pPr>
            <a:r>
              <a:rPr lang="en-US" sz="1200" dirty="0">
                <a:latin typeface="Benguiat Bk BT" pitchFamily="18" charset="0"/>
              </a:rPr>
              <a:t> Bruce Lee, 1997</a:t>
            </a:r>
          </a:p>
          <a:p>
            <a:pPr eaLnBrk="0" hangingPunct="0">
              <a:spcBef>
                <a:spcPct val="50000"/>
              </a:spcBef>
              <a:buClr>
                <a:schemeClr val="accent1">
                  <a:lumMod val="75000"/>
                </a:schemeClr>
              </a:buClr>
              <a:buFontTx/>
              <a:buChar char="•"/>
            </a:pPr>
            <a:r>
              <a:rPr lang="en-US" sz="1400" dirty="0">
                <a:latin typeface="Benguiat Bk BT" pitchFamily="18" charset="0"/>
              </a:rPr>
              <a:t> Bruce Lee’s Fighting Method Vol. 1-4</a:t>
            </a:r>
          </a:p>
          <a:p>
            <a:pPr eaLnBrk="0" hangingPunct="0">
              <a:lnSpc>
                <a:spcPct val="50000"/>
              </a:lnSpc>
              <a:spcBef>
                <a:spcPct val="40000"/>
              </a:spcBef>
            </a:pPr>
            <a:r>
              <a:rPr lang="en-US" sz="1200" dirty="0">
                <a:latin typeface="Benguiat Bk BT" pitchFamily="18" charset="0"/>
              </a:rPr>
              <a:t>Bruce Lee, 2006</a:t>
            </a:r>
          </a:p>
          <a:p>
            <a:pPr eaLnBrk="0" hangingPunct="0">
              <a:spcBef>
                <a:spcPct val="50000"/>
              </a:spcBef>
              <a:buClr>
                <a:schemeClr val="accent1">
                  <a:lumMod val="75000"/>
                </a:schemeClr>
              </a:buClr>
              <a:buFontTx/>
              <a:buChar char="•"/>
            </a:pPr>
            <a:r>
              <a:rPr lang="en-US" sz="1400" dirty="0">
                <a:latin typeface="Benguiat Bk BT" pitchFamily="18" charset="0"/>
              </a:rPr>
              <a:t> Inside The Lion’s Den</a:t>
            </a:r>
          </a:p>
          <a:p>
            <a:pPr eaLnBrk="0" hangingPunct="0">
              <a:lnSpc>
                <a:spcPct val="40000"/>
              </a:lnSpc>
              <a:spcBef>
                <a:spcPct val="50000"/>
              </a:spcBef>
            </a:pPr>
            <a:r>
              <a:rPr lang="en-US" sz="1200" dirty="0">
                <a:latin typeface="Benguiat Bk BT" pitchFamily="18" charset="0"/>
              </a:rPr>
              <a:t>Ken Shamrock, 1998 </a:t>
            </a:r>
            <a:endParaRPr lang="en-US" sz="1000" dirty="0">
              <a:latin typeface="Benguiat Bk BT" pitchFamily="18" charset="0"/>
            </a:endParaRP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Beyond The Lion’s Den </a:t>
            </a:r>
          </a:p>
          <a:p>
            <a:pPr eaLnBrk="0" hangingPunct="0">
              <a:lnSpc>
                <a:spcPct val="60000"/>
              </a:lnSpc>
              <a:spcBef>
                <a:spcPct val="50000"/>
              </a:spcBef>
            </a:pPr>
            <a:r>
              <a:rPr lang="en-US" sz="1200" dirty="0">
                <a:latin typeface="Benguiat Bk BT" pitchFamily="18" charset="0"/>
              </a:rPr>
              <a:t>Ken Shamrock, 2005</a:t>
            </a:r>
          </a:p>
          <a:p>
            <a:pPr eaLnBrk="0" hangingPunct="0">
              <a:lnSpc>
                <a:spcPct val="80000"/>
              </a:lnSpc>
              <a:spcBef>
                <a:spcPct val="40000"/>
              </a:spcBef>
              <a:buClr>
                <a:schemeClr val="accent1">
                  <a:lumMod val="75000"/>
                </a:schemeClr>
              </a:buClr>
              <a:buFontTx/>
              <a:buChar char="•"/>
            </a:pPr>
            <a:r>
              <a:rPr lang="en-US" sz="1400" dirty="0">
                <a:latin typeface="Benguiat Bk BT" pitchFamily="18" charset="0"/>
              </a:rPr>
              <a:t> Ultimate Fighting Techniques</a:t>
            </a:r>
          </a:p>
          <a:p>
            <a:pPr eaLnBrk="0" hangingPunct="0">
              <a:lnSpc>
                <a:spcPct val="40000"/>
              </a:lnSpc>
              <a:spcBef>
                <a:spcPct val="50000"/>
              </a:spcBef>
            </a:pPr>
            <a:r>
              <a:rPr lang="en-US" sz="1200" dirty="0">
                <a:latin typeface="Benguiat Bk BT" pitchFamily="18" charset="0"/>
              </a:rPr>
              <a:t>Royce Gracie, 2005 </a:t>
            </a:r>
          </a:p>
          <a:p>
            <a:pPr eaLnBrk="0" hangingPunct="0">
              <a:lnSpc>
                <a:spcPct val="40000"/>
              </a:lnSpc>
              <a:spcBef>
                <a:spcPct val="40000"/>
              </a:spcBef>
            </a:pPr>
            <a:endParaRPr lang="en-US" sz="900" dirty="0">
              <a:latin typeface="Benguiat Bk BT" pitchFamily="18" charset="0"/>
            </a:endParaRPr>
          </a:p>
          <a:p>
            <a:pPr eaLnBrk="0" hangingPunct="0">
              <a:buClr>
                <a:schemeClr val="accent1">
                  <a:lumMod val="75000"/>
                </a:schemeClr>
              </a:buClr>
              <a:buFontTx/>
              <a:buChar char="•"/>
            </a:pPr>
            <a:r>
              <a:rPr lang="en-US" sz="1400" dirty="0">
                <a:latin typeface="Benguiat Bk BT" pitchFamily="18" charset="0"/>
              </a:rPr>
              <a:t> Ultimate Fighting Techniques 2: Fighting </a:t>
            </a:r>
          </a:p>
          <a:p>
            <a:pPr eaLnBrk="0" hangingPunct="0"/>
            <a:r>
              <a:rPr lang="en-US" sz="1400" dirty="0">
                <a:latin typeface="Benguiat Bk BT" pitchFamily="18" charset="0"/>
              </a:rPr>
              <a:t>From The Bottom </a:t>
            </a:r>
          </a:p>
          <a:p>
            <a:pPr eaLnBrk="0" hangingPunct="0"/>
            <a:r>
              <a:rPr lang="en-US" sz="1200" dirty="0">
                <a:latin typeface="Benguiat Bk BT" pitchFamily="18" charset="0"/>
              </a:rPr>
              <a:t>Royce Gracie, 2006</a:t>
            </a:r>
          </a:p>
        </p:txBody>
      </p:sp>
      <p:sp>
        <p:nvSpPr>
          <p:cNvPr id="79876" name="Text Box 4"/>
          <p:cNvSpPr txBox="1">
            <a:spLocks noChangeArrowheads="1"/>
          </p:cNvSpPr>
          <p:nvPr/>
        </p:nvSpPr>
        <p:spPr bwMode="auto">
          <a:xfrm>
            <a:off x="4114800" y="1905000"/>
            <a:ext cx="4572000" cy="3177665"/>
          </a:xfrm>
          <a:prstGeom prst="rect">
            <a:avLst/>
          </a:prstGeom>
          <a:noFill/>
          <a:ln w="12700">
            <a:noFill/>
            <a:miter lim="800000"/>
            <a:headEnd type="none" w="sm" len="sm"/>
            <a:tailEnd type="none" w="sm" len="sm"/>
          </a:ln>
        </p:spPr>
        <p:txBody>
          <a:bodyPr wrap="square">
            <a:spAutoFit/>
          </a:bodyPr>
          <a:lstStyle/>
          <a:p>
            <a:pPr eaLnBrk="0" hangingPunct="0">
              <a:lnSpc>
                <a:spcPct val="0"/>
              </a:lnSpc>
              <a:spcBef>
                <a:spcPct val="50000"/>
              </a:spcBef>
            </a:pPr>
            <a:endParaRPr lang="en-US" sz="1900" dirty="0">
              <a:latin typeface="Benguiat Bk BT" pitchFamily="18" charset="0"/>
            </a:endParaRP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Bas Rutten’s Big Book of Combat, Vol. 1-2</a:t>
            </a:r>
          </a:p>
          <a:p>
            <a:pPr eaLnBrk="0" hangingPunct="0">
              <a:lnSpc>
                <a:spcPct val="80000"/>
              </a:lnSpc>
              <a:spcBef>
                <a:spcPct val="20000"/>
              </a:spcBef>
            </a:pPr>
            <a:r>
              <a:rPr lang="en-US" sz="1200" dirty="0">
                <a:latin typeface="Benguiat Bk BT" pitchFamily="18" charset="0"/>
              </a:rPr>
              <a:t>Bas Rutten, 2002</a:t>
            </a:r>
          </a:p>
          <a:p>
            <a:pPr eaLnBrk="0" hangingPunct="0">
              <a:spcBef>
                <a:spcPct val="50000"/>
              </a:spcBef>
              <a:buClr>
                <a:schemeClr val="accent1">
                  <a:lumMod val="75000"/>
                </a:schemeClr>
              </a:buClr>
              <a:buFontTx/>
              <a:buChar char="•"/>
            </a:pPr>
            <a:r>
              <a:rPr lang="en-US" sz="1400" dirty="0">
                <a:latin typeface="Benguiat Bk BT" pitchFamily="18" charset="0"/>
              </a:rPr>
              <a:t> Little Evil: One Ultimate Fighter’s Rise to the Top</a:t>
            </a:r>
          </a:p>
          <a:p>
            <a:pPr eaLnBrk="0" hangingPunct="0">
              <a:lnSpc>
                <a:spcPct val="80000"/>
              </a:lnSpc>
              <a:spcBef>
                <a:spcPts val="288"/>
              </a:spcBef>
            </a:pPr>
            <a:r>
              <a:rPr lang="en-US" sz="1200" dirty="0">
                <a:latin typeface="Benguiat Bk BT" pitchFamily="18" charset="0"/>
              </a:rPr>
              <a:t>Jens Pulver, 2003</a:t>
            </a:r>
          </a:p>
          <a:p>
            <a:pPr eaLnBrk="0" hangingPunct="0">
              <a:lnSpc>
                <a:spcPct val="80000"/>
              </a:lnSpc>
              <a:spcBef>
                <a:spcPct val="50000"/>
              </a:spcBef>
              <a:buClr>
                <a:schemeClr val="accent1">
                  <a:lumMod val="75000"/>
                </a:schemeClr>
              </a:buClr>
              <a:buFontTx/>
              <a:buChar char="•"/>
            </a:pPr>
            <a:r>
              <a:rPr lang="en-GB" sz="1400" dirty="0">
                <a:latin typeface="Benguiat Bk BT" pitchFamily="18" charset="0"/>
              </a:rPr>
              <a:t> </a:t>
            </a:r>
            <a:r>
              <a:rPr lang="en-US" sz="1400" dirty="0">
                <a:latin typeface="Benguiat Bk BT" pitchFamily="18" charset="0"/>
              </a:rPr>
              <a:t>No Holds Barred: Ultimate Fighting and the Martial Arts Revolution</a:t>
            </a:r>
          </a:p>
          <a:p>
            <a:pPr eaLnBrk="0" hangingPunct="0">
              <a:lnSpc>
                <a:spcPct val="80000"/>
              </a:lnSpc>
              <a:spcBef>
                <a:spcPct val="20000"/>
              </a:spcBef>
            </a:pPr>
            <a:r>
              <a:rPr lang="en-US" sz="1200" dirty="0">
                <a:latin typeface="Benguiat Bk BT" pitchFamily="18" charset="0"/>
              </a:rPr>
              <a:t>Clyde Gentry, 2005</a:t>
            </a:r>
          </a:p>
          <a:p>
            <a:pPr eaLnBrk="0" hangingPunct="0">
              <a:lnSpc>
                <a:spcPct val="80000"/>
              </a:lnSpc>
              <a:spcBef>
                <a:spcPct val="50000"/>
              </a:spcBef>
              <a:buClr>
                <a:schemeClr val="accent1">
                  <a:lumMod val="75000"/>
                </a:schemeClr>
              </a:buClr>
              <a:buFontTx/>
              <a:buChar char="•"/>
            </a:pPr>
            <a:r>
              <a:rPr lang="en-GB" sz="1400" dirty="0">
                <a:latin typeface="Benguiat Bk BT" pitchFamily="18" charset="0"/>
              </a:rPr>
              <a:t> Made In America: The Most Dominant Champion In UFC History</a:t>
            </a:r>
            <a:endParaRPr lang="en-US" sz="1200" dirty="0">
              <a:latin typeface="Benguiat Bk BT" pitchFamily="18" charset="0"/>
            </a:endParaRPr>
          </a:p>
          <a:p>
            <a:pPr eaLnBrk="0" hangingPunct="0">
              <a:lnSpc>
                <a:spcPct val="80000"/>
              </a:lnSpc>
              <a:spcBef>
                <a:spcPts val="288"/>
              </a:spcBef>
            </a:pPr>
            <a:r>
              <a:rPr lang="en-US" sz="1200" dirty="0">
                <a:latin typeface="Benguiat Bk BT" pitchFamily="18" charset="0"/>
              </a:rPr>
              <a:t>Matt Hughes, 2008</a:t>
            </a:r>
            <a:endParaRPr lang="en-GB" sz="1400" dirty="0">
              <a:latin typeface="Benguiat Bk BT" pitchFamily="18" charset="0"/>
            </a:endParaRPr>
          </a:p>
          <a:p>
            <a:pPr eaLnBrk="0" hangingPunct="0">
              <a:lnSpc>
                <a:spcPct val="80000"/>
              </a:lnSpc>
              <a:spcBef>
                <a:spcPct val="50000"/>
              </a:spcBef>
              <a:buClr>
                <a:schemeClr val="accent1">
                  <a:lumMod val="75000"/>
                </a:schemeClr>
              </a:buClr>
              <a:buFontTx/>
              <a:buChar char="•"/>
            </a:pPr>
            <a:r>
              <a:rPr lang="en-GB" sz="1400" dirty="0">
                <a:latin typeface="Benguiat Bk BT" pitchFamily="18" charset="0"/>
              </a:rPr>
              <a:t> The Best of Mixed Martial Arts: The Extreme Handbook on Moves, Techniques, and the Smash-Mouth World of MMA</a:t>
            </a:r>
            <a:endParaRPr lang="en-US" sz="1200" dirty="0">
              <a:latin typeface="Benguiat Bk BT" pitchFamily="18" charset="0"/>
            </a:endParaRPr>
          </a:p>
          <a:p>
            <a:pPr eaLnBrk="0" hangingPunct="0">
              <a:lnSpc>
                <a:spcPct val="80000"/>
              </a:lnSpc>
              <a:spcBef>
                <a:spcPts val="288"/>
              </a:spcBef>
            </a:pPr>
            <a:r>
              <a:rPr lang="en-US" sz="1200" dirty="0">
                <a:latin typeface="Benguiat Bk BT" pitchFamily="18" charset="0"/>
              </a:rPr>
              <a:t>Tapout Magazine; MMA Worldwide Magazine, 2008</a:t>
            </a:r>
            <a:endParaRPr lang="en-GB" sz="1400" dirty="0">
              <a:latin typeface="Benguiat Bk BT" pitchFamily="18" charset="0"/>
            </a:endParaRPr>
          </a:p>
        </p:txBody>
      </p:sp>
      <p:pic>
        <p:nvPicPr>
          <p:cNvPr id="79877" name="Picture 7" descr="cage"/>
          <p:cNvPicPr>
            <a:picLocks noChangeAspect="1" noChangeArrowheads="1"/>
          </p:cNvPicPr>
          <p:nvPr/>
        </p:nvPicPr>
        <p:blipFill>
          <a:blip r:embed="rId3" cstate="print"/>
          <a:srcRect/>
          <a:stretch>
            <a:fillRect/>
          </a:stretch>
        </p:blipFill>
        <p:spPr bwMode="auto">
          <a:xfrm>
            <a:off x="304800" y="152400"/>
            <a:ext cx="2209800" cy="1466850"/>
          </a:xfrm>
          <a:prstGeom prst="rect">
            <a:avLst/>
          </a:prstGeom>
          <a:noFill/>
          <a:ln w="9525">
            <a:noFill/>
            <a:miter lim="800000"/>
            <a:headEnd/>
            <a:tailEnd/>
          </a:ln>
        </p:spPr>
      </p:pic>
      <p:sp>
        <p:nvSpPr>
          <p:cNvPr id="79878" name="TextBox 5"/>
          <p:cNvSpPr txBox="1">
            <a:spLocks noChangeArrowheads="1"/>
          </p:cNvSpPr>
          <p:nvPr/>
        </p:nvSpPr>
        <p:spPr bwMode="auto">
          <a:xfrm>
            <a:off x="8610600" y="6550025"/>
            <a:ext cx="533400" cy="307975"/>
          </a:xfrm>
          <a:prstGeom prst="rect">
            <a:avLst/>
          </a:prstGeom>
          <a:noFill/>
          <a:ln w="9525">
            <a:noFill/>
            <a:miter lim="800000"/>
            <a:headEnd/>
            <a:tailEnd/>
          </a:ln>
        </p:spPr>
        <p:txBody>
          <a:bodyPr wrap="square">
            <a:spAutoFit/>
          </a:bodyPr>
          <a:lstStyle/>
          <a:p>
            <a:pPr eaLnBrk="0" hangingPunct="0"/>
            <a:fld id="{ED0F4A0E-1E41-48B8-8E1B-2F78BC907797}" type="slidenum">
              <a:rPr lang="en-US" sz="1400">
                <a:latin typeface="Benguiat Bk BT" pitchFamily="18" charset="0"/>
              </a:rPr>
              <a:pPr eaLnBrk="0" hangingPunct="0"/>
              <a:t>178</a:t>
            </a:fld>
            <a:endParaRPr lang="en-US" sz="1400" dirty="0">
              <a:latin typeface="Benguiat Bk BT" pitchFamily="18" charset="0"/>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5105400" y="457200"/>
            <a:ext cx="3200400" cy="914400"/>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sz="5400" i="1" dirty="0">
                <a:solidFill>
                  <a:srgbClr val="FFFFFF"/>
                </a:solidFill>
                <a:latin typeface="Staccato222 BT" pitchFamily="66" charset="0"/>
              </a:rPr>
              <a:t>MMA Books</a:t>
            </a:r>
          </a:p>
        </p:txBody>
      </p:sp>
      <p:sp>
        <p:nvSpPr>
          <p:cNvPr id="79875" name="Text Box 3"/>
          <p:cNvSpPr txBox="1">
            <a:spLocks noChangeArrowheads="1"/>
          </p:cNvSpPr>
          <p:nvPr/>
        </p:nvSpPr>
        <p:spPr bwMode="auto">
          <a:xfrm>
            <a:off x="228600" y="1937342"/>
            <a:ext cx="4114800" cy="3661002"/>
          </a:xfrm>
          <a:prstGeom prst="rect">
            <a:avLst/>
          </a:prstGeom>
          <a:noFill/>
          <a:ln w="12700">
            <a:noFill/>
            <a:miter lim="800000"/>
            <a:headEnd type="none" w="sm" len="sm"/>
            <a:tailEnd type="none" w="sm" len="sm"/>
          </a:ln>
        </p:spPr>
        <p:txBody>
          <a:bodyPr wrap="square">
            <a:spAutoFit/>
          </a:bodyPr>
          <a:lstStyle/>
          <a:p>
            <a:pPr eaLnBrk="0" hangingPunct="0">
              <a:spcBef>
                <a:spcPct val="50000"/>
              </a:spcBef>
              <a:buClr>
                <a:schemeClr val="accent1">
                  <a:lumMod val="75000"/>
                </a:schemeClr>
              </a:buClr>
              <a:buFontTx/>
              <a:buChar char="•"/>
            </a:pPr>
            <a:r>
              <a:rPr lang="en-US" sz="1400" dirty="0">
                <a:latin typeface="Benguiat Bk BT" pitchFamily="18" charset="0"/>
              </a:rPr>
              <a:t> </a:t>
            </a:r>
            <a:r>
              <a:rPr lang="en-GB" sz="1400" dirty="0">
                <a:latin typeface="Benguiat Bk BT" pitchFamily="18" charset="0"/>
              </a:rPr>
              <a:t>Fedor: The Fighting System of the World's Undisputed King of MMA</a:t>
            </a:r>
            <a:endParaRPr lang="en-US" sz="1400" dirty="0">
              <a:latin typeface="Benguiat Bk BT" pitchFamily="18" charset="0"/>
            </a:endParaRPr>
          </a:p>
          <a:p>
            <a:pPr eaLnBrk="0" hangingPunct="0">
              <a:lnSpc>
                <a:spcPct val="40000"/>
              </a:lnSpc>
              <a:spcBef>
                <a:spcPct val="50000"/>
              </a:spcBef>
            </a:pPr>
            <a:r>
              <a:rPr lang="en-GB" sz="1200" dirty="0">
                <a:latin typeface="Benguiat Bk BT" pitchFamily="18" charset="0"/>
              </a:rPr>
              <a:t>Fedor Emelianenko</a:t>
            </a:r>
            <a:r>
              <a:rPr lang="en-US" sz="1200" dirty="0">
                <a:latin typeface="Benguiat Bk BT" pitchFamily="18" charset="0"/>
              </a:rPr>
              <a:t>, 2008 </a:t>
            </a:r>
            <a:endParaRPr lang="en-US" sz="1000" dirty="0">
              <a:latin typeface="Benguiat Bk BT" pitchFamily="18" charset="0"/>
            </a:endParaRPr>
          </a:p>
          <a:p>
            <a:pPr eaLnBrk="0" hangingPunct="0">
              <a:lnSpc>
                <a:spcPct val="80000"/>
              </a:lnSpc>
              <a:spcBef>
                <a:spcPct val="50000"/>
              </a:spcBef>
              <a:buClr>
                <a:schemeClr val="accent1">
                  <a:lumMod val="75000"/>
                </a:schemeClr>
              </a:buClr>
              <a:buFontTx/>
              <a:buChar char="•"/>
            </a:pPr>
            <a:r>
              <a:rPr lang="en-US" sz="1400" dirty="0">
                <a:latin typeface="Benguiat Bk BT" pitchFamily="18" charset="0"/>
              </a:rPr>
              <a:t> Iceman: My Fighting Life</a:t>
            </a:r>
          </a:p>
          <a:p>
            <a:pPr eaLnBrk="0" hangingPunct="0">
              <a:lnSpc>
                <a:spcPct val="30000"/>
              </a:lnSpc>
              <a:spcBef>
                <a:spcPct val="50000"/>
              </a:spcBef>
            </a:pPr>
            <a:r>
              <a:rPr lang="en-US" sz="1200" dirty="0">
                <a:latin typeface="Benguiat Bk BT" pitchFamily="18" charset="0"/>
              </a:rPr>
              <a:t> Chuck Liddell, 2008</a:t>
            </a:r>
          </a:p>
          <a:p>
            <a:pPr eaLnBrk="0" hangingPunct="0">
              <a:lnSpc>
                <a:spcPct val="80000"/>
              </a:lnSpc>
              <a:spcBef>
                <a:spcPct val="50000"/>
              </a:spcBef>
              <a:buClr>
                <a:schemeClr val="accent1">
                  <a:lumMod val="75000"/>
                </a:schemeClr>
              </a:buClr>
              <a:buFontTx/>
              <a:buChar char="•"/>
            </a:pPr>
            <a:r>
              <a:rPr lang="en-GB" sz="1400" dirty="0">
                <a:latin typeface="Benguiat Bk BT" pitchFamily="18" charset="0"/>
              </a:rPr>
              <a:t> Becoming The Natural: My Life In and Out of the Cage</a:t>
            </a:r>
            <a:endParaRPr lang="en-US" sz="1200" dirty="0">
              <a:latin typeface="Benguiat Bk BT" pitchFamily="18" charset="0"/>
            </a:endParaRPr>
          </a:p>
          <a:p>
            <a:pPr eaLnBrk="0" hangingPunct="0">
              <a:lnSpc>
                <a:spcPct val="80000"/>
              </a:lnSpc>
              <a:spcBef>
                <a:spcPts val="288"/>
              </a:spcBef>
            </a:pPr>
            <a:r>
              <a:rPr lang="en-US" sz="1200" dirty="0">
                <a:latin typeface="Benguiat Bk BT" pitchFamily="18" charset="0"/>
              </a:rPr>
              <a:t>Randy Couture, 2009</a:t>
            </a:r>
            <a:endParaRPr lang="en-GB" sz="1400" dirty="0">
              <a:latin typeface="Benguiat Bk BT" pitchFamily="18" charset="0"/>
            </a:endParaRPr>
          </a:p>
          <a:p>
            <a:pPr eaLnBrk="0" hangingPunct="0">
              <a:lnSpc>
                <a:spcPct val="80000"/>
              </a:lnSpc>
              <a:spcBef>
                <a:spcPct val="50000"/>
              </a:spcBef>
              <a:buClr>
                <a:schemeClr val="accent1">
                  <a:lumMod val="75000"/>
                </a:schemeClr>
              </a:buClr>
              <a:buFontTx/>
              <a:buChar char="•"/>
            </a:pPr>
            <a:r>
              <a:rPr lang="en-US" sz="1400" dirty="0">
                <a:latin typeface="Benguiat Bk BT" pitchFamily="18" charset="0"/>
              </a:rPr>
              <a:t> </a:t>
            </a:r>
            <a:r>
              <a:rPr lang="en-GB" sz="1400" dirty="0">
                <a:latin typeface="Benguiat Bk BT" pitchFamily="18" charset="0"/>
              </a:rPr>
              <a:t>Got Fight?: The 50 Zen Principles of Hand-to-Face Combat</a:t>
            </a:r>
            <a:endParaRPr lang="en-US" sz="1400" dirty="0">
              <a:latin typeface="Benguiat Bk BT" pitchFamily="18" charset="0"/>
            </a:endParaRPr>
          </a:p>
          <a:p>
            <a:pPr eaLnBrk="0" hangingPunct="0">
              <a:lnSpc>
                <a:spcPct val="30000"/>
              </a:lnSpc>
              <a:spcBef>
                <a:spcPct val="50000"/>
              </a:spcBef>
            </a:pPr>
            <a:r>
              <a:rPr lang="en-US" sz="1200" dirty="0">
                <a:latin typeface="Benguiat Bk BT" pitchFamily="18" charset="0"/>
              </a:rPr>
              <a:t> Forrest Griffin, 2009</a:t>
            </a:r>
          </a:p>
          <a:p>
            <a:pPr eaLnBrk="0" hangingPunct="0">
              <a:spcBef>
                <a:spcPct val="50000"/>
              </a:spcBef>
              <a:buClr>
                <a:schemeClr val="accent1">
                  <a:lumMod val="75000"/>
                </a:schemeClr>
              </a:buClr>
              <a:buFontTx/>
              <a:buChar char="•"/>
            </a:pPr>
            <a:r>
              <a:rPr lang="en-GB" sz="1400" dirty="0">
                <a:latin typeface="Benguiat Bk BT" pitchFamily="18" charset="0"/>
              </a:rPr>
              <a:t> This Is Gonna Hurt: The Life of a Mixed Martial Arts Champion</a:t>
            </a:r>
          </a:p>
          <a:p>
            <a:pPr eaLnBrk="0" hangingPunct="0">
              <a:lnSpc>
                <a:spcPct val="50000"/>
              </a:lnSpc>
              <a:spcBef>
                <a:spcPct val="40000"/>
              </a:spcBef>
            </a:pPr>
            <a:r>
              <a:rPr lang="en-US" sz="1200" dirty="0">
                <a:latin typeface="Benguiat Bk BT" pitchFamily="18" charset="0"/>
              </a:rPr>
              <a:t>Tito Ortiz, 2009</a:t>
            </a:r>
          </a:p>
          <a:p>
            <a:pPr eaLnBrk="0" hangingPunct="0">
              <a:spcBef>
                <a:spcPct val="50000"/>
              </a:spcBef>
              <a:buClr>
                <a:schemeClr val="accent1">
                  <a:lumMod val="75000"/>
                </a:schemeClr>
              </a:buClr>
              <a:buFontTx/>
              <a:buChar char="•"/>
            </a:pPr>
            <a:r>
              <a:rPr lang="en-US" sz="1400" dirty="0">
                <a:latin typeface="Benguiat Bk BT" pitchFamily="18" charset="0"/>
              </a:rPr>
              <a:t> </a:t>
            </a:r>
            <a:r>
              <a:rPr lang="en-GB" sz="1400" dirty="0">
                <a:latin typeface="Benguiat Bk BT" pitchFamily="18" charset="0"/>
              </a:rPr>
              <a:t>Mixed Martial Arts For Dummies</a:t>
            </a:r>
            <a:endParaRPr lang="en-US" sz="1400" dirty="0">
              <a:latin typeface="Benguiat Bk BT" pitchFamily="18" charset="0"/>
            </a:endParaRPr>
          </a:p>
          <a:p>
            <a:pPr eaLnBrk="0" hangingPunct="0">
              <a:spcBef>
                <a:spcPts val="100"/>
              </a:spcBef>
            </a:pPr>
            <a:r>
              <a:rPr lang="en-US" sz="1200" dirty="0">
                <a:latin typeface="Benguiat Bk BT" pitchFamily="18" charset="0"/>
              </a:rPr>
              <a:t>Frank Shamrock, 2009</a:t>
            </a:r>
          </a:p>
        </p:txBody>
      </p:sp>
      <p:pic>
        <p:nvPicPr>
          <p:cNvPr id="79877" name="Picture 7" descr="cage"/>
          <p:cNvPicPr>
            <a:picLocks noChangeAspect="1" noChangeArrowheads="1"/>
          </p:cNvPicPr>
          <p:nvPr/>
        </p:nvPicPr>
        <p:blipFill>
          <a:blip r:embed="rId3" cstate="print"/>
          <a:srcRect/>
          <a:stretch>
            <a:fillRect/>
          </a:stretch>
        </p:blipFill>
        <p:spPr bwMode="auto">
          <a:xfrm>
            <a:off x="304800" y="152400"/>
            <a:ext cx="2209800" cy="1466850"/>
          </a:xfrm>
          <a:prstGeom prst="rect">
            <a:avLst/>
          </a:prstGeom>
          <a:noFill/>
          <a:ln w="9525">
            <a:noFill/>
            <a:miter lim="800000"/>
            <a:headEnd/>
            <a:tailEnd/>
          </a:ln>
        </p:spPr>
      </p:pic>
      <p:sp>
        <p:nvSpPr>
          <p:cNvPr id="79878" name="TextBox 5"/>
          <p:cNvSpPr txBox="1">
            <a:spLocks noChangeArrowheads="1"/>
          </p:cNvSpPr>
          <p:nvPr/>
        </p:nvSpPr>
        <p:spPr bwMode="auto">
          <a:xfrm>
            <a:off x="8610600" y="6550025"/>
            <a:ext cx="533400" cy="307975"/>
          </a:xfrm>
          <a:prstGeom prst="rect">
            <a:avLst/>
          </a:prstGeom>
          <a:noFill/>
          <a:ln w="9525">
            <a:noFill/>
            <a:miter lim="800000"/>
            <a:headEnd/>
            <a:tailEnd/>
          </a:ln>
        </p:spPr>
        <p:txBody>
          <a:bodyPr wrap="square">
            <a:spAutoFit/>
          </a:bodyPr>
          <a:lstStyle/>
          <a:p>
            <a:pPr eaLnBrk="0" hangingPunct="0"/>
            <a:fld id="{ED0F4A0E-1E41-48B8-8E1B-2F78BC907797}" type="slidenum">
              <a:rPr lang="en-US" sz="1400">
                <a:latin typeface="Benguiat Bk BT" pitchFamily="18" charset="0"/>
              </a:rPr>
              <a:pPr eaLnBrk="0" hangingPunct="0"/>
              <a:t>179</a:t>
            </a:fld>
            <a:endParaRPr lang="en-US" sz="1400" dirty="0">
              <a:latin typeface="Benguiat Bk BT" pitchFamily="18" charset="0"/>
            </a:endParaRPr>
          </a:p>
        </p:txBody>
      </p:sp>
      <p:sp>
        <p:nvSpPr>
          <p:cNvPr id="7" name="TextBox 6"/>
          <p:cNvSpPr txBox="1"/>
          <p:nvPr/>
        </p:nvSpPr>
        <p:spPr>
          <a:xfrm>
            <a:off x="4800600" y="1849626"/>
            <a:ext cx="3657600" cy="3674852"/>
          </a:xfrm>
          <a:prstGeom prst="rect">
            <a:avLst/>
          </a:prstGeom>
          <a:noFill/>
        </p:spPr>
        <p:txBody>
          <a:bodyPr wrap="square" rtlCol="0">
            <a:spAutoFit/>
          </a:bodyPr>
          <a:lstStyle/>
          <a:p>
            <a:pPr eaLnBrk="0" hangingPunct="0">
              <a:spcBef>
                <a:spcPct val="40000"/>
              </a:spcBef>
              <a:buClr>
                <a:schemeClr val="accent1">
                  <a:lumMod val="75000"/>
                </a:schemeClr>
              </a:buClr>
              <a:buFontTx/>
              <a:buChar char="•"/>
            </a:pPr>
            <a:r>
              <a:rPr lang="en-GB" sz="1400" dirty="0">
                <a:latin typeface="Benguiat Bk BT" pitchFamily="18" charset="0"/>
              </a:rPr>
              <a:t> The Complete Idiot's Guide to Ultimate Fighting</a:t>
            </a:r>
            <a:endParaRPr lang="en-US" sz="1400" dirty="0">
              <a:latin typeface="Benguiat Bk BT" pitchFamily="18" charset="0"/>
            </a:endParaRPr>
          </a:p>
          <a:p>
            <a:pPr eaLnBrk="0" hangingPunct="0">
              <a:lnSpc>
                <a:spcPct val="40000"/>
              </a:lnSpc>
              <a:spcBef>
                <a:spcPct val="50000"/>
              </a:spcBef>
            </a:pPr>
            <a:r>
              <a:rPr lang="en-US" sz="1200" dirty="0">
                <a:latin typeface="Benguiat Bk BT" pitchFamily="18" charset="0"/>
              </a:rPr>
              <a:t>Rich "Ace" Franklin, 2009</a:t>
            </a:r>
          </a:p>
          <a:p>
            <a:pPr eaLnBrk="0" hangingPunct="0">
              <a:lnSpc>
                <a:spcPct val="80000"/>
              </a:lnSpc>
              <a:spcBef>
                <a:spcPct val="40000"/>
              </a:spcBef>
              <a:buClr>
                <a:schemeClr val="accent1">
                  <a:lumMod val="75000"/>
                </a:schemeClr>
              </a:buClr>
              <a:buFontTx/>
              <a:buChar char="•"/>
            </a:pPr>
            <a:r>
              <a:rPr lang="en-GB" sz="1400" dirty="0">
                <a:latin typeface="Benguiat Bk BT" pitchFamily="18" charset="0"/>
              </a:rPr>
              <a:t> Why I Fight: The Belt Is Just An Accessory</a:t>
            </a:r>
            <a:endParaRPr lang="en-US" sz="1400" dirty="0">
              <a:latin typeface="Benguiat Bk BT" pitchFamily="18" charset="0"/>
            </a:endParaRPr>
          </a:p>
          <a:p>
            <a:pPr eaLnBrk="0" hangingPunct="0">
              <a:lnSpc>
                <a:spcPct val="40000"/>
              </a:lnSpc>
              <a:spcBef>
                <a:spcPct val="50000"/>
              </a:spcBef>
            </a:pPr>
            <a:r>
              <a:rPr lang="en-US" sz="1200" dirty="0">
                <a:latin typeface="Benguiat Bk BT" pitchFamily="18" charset="0"/>
              </a:rPr>
              <a:t>BJ Penn, 2010</a:t>
            </a:r>
          </a:p>
          <a:p>
            <a:pPr eaLnBrk="0" hangingPunct="0">
              <a:lnSpc>
                <a:spcPct val="80000"/>
              </a:lnSpc>
              <a:spcBef>
                <a:spcPct val="40000"/>
              </a:spcBef>
              <a:buClr>
                <a:schemeClr val="accent1">
                  <a:lumMod val="75000"/>
                </a:schemeClr>
              </a:buClr>
              <a:buFontTx/>
              <a:buChar char="•"/>
            </a:pPr>
            <a:r>
              <a:rPr lang="en-GB" sz="1400" dirty="0">
                <a:latin typeface="Benguiat Bk BT" pitchFamily="18" charset="0"/>
              </a:rPr>
              <a:t> Brock Lesnar: The Making of a Hard-Core Legend</a:t>
            </a:r>
            <a:endParaRPr lang="en-US" sz="1400" dirty="0">
              <a:latin typeface="Benguiat Bk BT" pitchFamily="18" charset="0"/>
            </a:endParaRPr>
          </a:p>
          <a:p>
            <a:pPr eaLnBrk="0" hangingPunct="0">
              <a:lnSpc>
                <a:spcPct val="40000"/>
              </a:lnSpc>
              <a:spcBef>
                <a:spcPct val="50000"/>
              </a:spcBef>
            </a:pPr>
            <a:r>
              <a:rPr lang="en-US" sz="1200" dirty="0">
                <a:latin typeface="Benguiat Bk BT" pitchFamily="18" charset="0"/>
              </a:rPr>
              <a:t>Joel A. Rippel, 2010</a:t>
            </a:r>
          </a:p>
          <a:p>
            <a:pPr eaLnBrk="0" hangingPunct="0">
              <a:lnSpc>
                <a:spcPct val="80000"/>
              </a:lnSpc>
              <a:spcBef>
                <a:spcPct val="40000"/>
              </a:spcBef>
              <a:buClr>
                <a:schemeClr val="accent1">
                  <a:lumMod val="75000"/>
                </a:schemeClr>
              </a:buClr>
              <a:buFontTx/>
              <a:buChar char="•"/>
            </a:pPr>
            <a:r>
              <a:rPr lang="en-GB" sz="1400" dirty="0">
                <a:latin typeface="Benguiat Bk BT" pitchFamily="18" charset="0"/>
              </a:rPr>
              <a:t> Heart for the Fight: A Marine Hero's Journey from the Battlefields of Iraq to Mixed Martial Arts Champion</a:t>
            </a:r>
            <a:endParaRPr lang="en-US" sz="1400" dirty="0">
              <a:latin typeface="Benguiat Bk BT" pitchFamily="18" charset="0"/>
            </a:endParaRPr>
          </a:p>
          <a:p>
            <a:pPr eaLnBrk="0" hangingPunct="0">
              <a:lnSpc>
                <a:spcPct val="40000"/>
              </a:lnSpc>
              <a:spcBef>
                <a:spcPct val="50000"/>
              </a:spcBef>
            </a:pPr>
            <a:r>
              <a:rPr lang="en-US" sz="1200" dirty="0">
                <a:latin typeface="Benguiat Bk BT" pitchFamily="18" charset="0"/>
              </a:rPr>
              <a:t>Brian Stann, 2010</a:t>
            </a:r>
          </a:p>
          <a:p>
            <a:pPr eaLnBrk="0" hangingPunct="0">
              <a:lnSpc>
                <a:spcPct val="80000"/>
              </a:lnSpc>
              <a:spcBef>
                <a:spcPct val="40000"/>
              </a:spcBef>
              <a:buClr>
                <a:schemeClr val="accent1">
                  <a:lumMod val="75000"/>
                </a:schemeClr>
              </a:buClr>
              <a:buFontTx/>
              <a:buChar char="•"/>
            </a:pPr>
            <a:r>
              <a:rPr lang="en-GB" sz="1400" dirty="0">
                <a:latin typeface="Benguiat Bk BT" pitchFamily="18" charset="0"/>
              </a:rPr>
              <a:t> Death Clutch: My Story of Determination, Domination, and Survival</a:t>
            </a:r>
            <a:endParaRPr lang="en-US" sz="1400" dirty="0">
              <a:latin typeface="Benguiat Bk BT" pitchFamily="18" charset="0"/>
            </a:endParaRPr>
          </a:p>
          <a:p>
            <a:pPr eaLnBrk="0" hangingPunct="0">
              <a:lnSpc>
                <a:spcPct val="40000"/>
              </a:lnSpc>
              <a:spcBef>
                <a:spcPct val="50000"/>
              </a:spcBef>
            </a:pPr>
            <a:r>
              <a:rPr lang="en-US" sz="1200" dirty="0">
                <a:latin typeface="Benguiat Bk BT" pitchFamily="18" charset="0"/>
              </a:rPr>
              <a:t>Brock Lesnar with Paul Heyman, 2011</a:t>
            </a:r>
          </a:p>
          <a:p>
            <a:pPr lvl="0" eaLnBrk="0" hangingPunct="0">
              <a:lnSpc>
                <a:spcPct val="80000"/>
              </a:lnSpc>
              <a:spcBef>
                <a:spcPct val="40000"/>
              </a:spcBef>
              <a:buClr>
                <a:schemeClr val="accent1">
                  <a:lumMod val="75000"/>
                </a:schemeClr>
              </a:buClr>
              <a:buFontTx/>
              <a:buChar char="•"/>
            </a:pPr>
            <a:r>
              <a:rPr lang="en-GB" sz="1400" dirty="0">
                <a:solidFill>
                  <a:srgbClr val="FFFFCC"/>
                </a:solidFill>
                <a:latin typeface="Benguiat Bk BT" pitchFamily="18" charset="0"/>
              </a:rPr>
              <a:t> My Fight/Your Fight</a:t>
            </a:r>
            <a:endParaRPr lang="en-US" sz="1400" dirty="0">
              <a:solidFill>
                <a:srgbClr val="FFFFCC"/>
              </a:solidFill>
              <a:latin typeface="Benguiat Bk BT" pitchFamily="18" charset="0"/>
            </a:endParaRPr>
          </a:p>
          <a:p>
            <a:pPr eaLnBrk="0" hangingPunct="0">
              <a:lnSpc>
                <a:spcPct val="40000"/>
              </a:lnSpc>
              <a:spcBef>
                <a:spcPct val="50000"/>
              </a:spcBef>
            </a:pPr>
            <a:r>
              <a:rPr lang="en-US" sz="1200" dirty="0">
                <a:latin typeface="Benguiat Bk BT" pitchFamily="18" charset="0"/>
              </a:rPr>
              <a:t>Ronda Rousey, 2015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304800" y="1905000"/>
            <a:ext cx="4191000" cy="35052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90000"/>
              </a:lnSpc>
              <a:buFontTx/>
              <a:buNone/>
            </a:pPr>
            <a:r>
              <a:rPr lang="en-US" sz="1400" u="sng" dirty="0">
                <a:latin typeface="Benguiat Bk BT" pitchFamily="18" charset="0"/>
              </a:rPr>
              <a:t>Best of the WWF:</a:t>
            </a:r>
          </a:p>
          <a:p>
            <a:pPr>
              <a:buFontTx/>
              <a:buNone/>
            </a:pPr>
            <a:r>
              <a:rPr lang="en-US" sz="1200" dirty="0">
                <a:latin typeface="Benguiat Bk BT" pitchFamily="18" charset="0"/>
              </a:rPr>
              <a:t>Vol. 8</a:t>
            </a:r>
          </a:p>
          <a:p>
            <a:pPr>
              <a:buFontTx/>
              <a:buNone/>
            </a:pPr>
            <a:r>
              <a:rPr lang="en-US" sz="1200" dirty="0">
                <a:latin typeface="Benguiat Bk BT" pitchFamily="18" charset="0"/>
              </a:rPr>
              <a:t>Vol. 9</a:t>
            </a:r>
          </a:p>
          <a:p>
            <a:pPr>
              <a:buFontTx/>
              <a:buNone/>
            </a:pPr>
            <a:r>
              <a:rPr lang="en-US" sz="1200" dirty="0">
                <a:latin typeface="Benguiat Bk BT" pitchFamily="18" charset="0"/>
              </a:rPr>
              <a:t>Vol. 13</a:t>
            </a:r>
          </a:p>
          <a:p>
            <a:pPr>
              <a:buFontTx/>
              <a:buNone/>
            </a:pPr>
            <a:r>
              <a:rPr lang="en-US" sz="1200" dirty="0">
                <a:latin typeface="Benguiat Bk BT" pitchFamily="18" charset="0"/>
              </a:rPr>
              <a:t>Vol. 19</a:t>
            </a:r>
          </a:p>
          <a:p>
            <a:pPr>
              <a:buFontTx/>
              <a:buNone/>
            </a:pPr>
            <a:r>
              <a:rPr lang="en-US" sz="1200" dirty="0">
                <a:latin typeface="Benguiat Bk BT" pitchFamily="18" charset="0"/>
              </a:rPr>
              <a:t>Best of the WWF 2001</a:t>
            </a:r>
          </a:p>
          <a:p>
            <a:pPr>
              <a:buFontTx/>
              <a:buNone/>
            </a:pPr>
            <a:endParaRPr lang="en-US" sz="1400" dirty="0">
              <a:solidFill>
                <a:srgbClr val="FFFFCC"/>
              </a:solidFill>
              <a:latin typeface="Benguiat Bk BT" pitchFamily="18" charset="0"/>
            </a:endParaRPr>
          </a:p>
          <a:p>
            <a:pPr lvl="0">
              <a:spcBef>
                <a:spcPts val="300"/>
              </a:spcBef>
              <a:spcAft>
                <a:spcPts val="200"/>
              </a:spcAft>
              <a:buNone/>
            </a:pPr>
            <a:r>
              <a:rPr lang="en-US" sz="1200" dirty="0">
                <a:solidFill>
                  <a:srgbClr val="FFFFCC"/>
                </a:solidFill>
                <a:latin typeface="Benguiat Bk BT" pitchFamily="18" charset="0"/>
              </a:rPr>
              <a:t>Bloodbath – The Most Incredible Cage Matches</a:t>
            </a:r>
          </a:p>
          <a:p>
            <a:pPr>
              <a:spcBef>
                <a:spcPts val="300"/>
              </a:spcBef>
              <a:spcAft>
                <a:spcPts val="200"/>
              </a:spcAft>
              <a:buFontTx/>
              <a:buNone/>
            </a:pPr>
            <a:r>
              <a:rPr lang="en-US" sz="1200" dirty="0">
                <a:latin typeface="Benguiat Bk BT" pitchFamily="18" charset="0"/>
              </a:rPr>
              <a:t>Off The Top Rope</a:t>
            </a:r>
            <a:r>
              <a:rPr lang="en-US" sz="1200" baseline="30000" dirty="0">
                <a:latin typeface="Benguiat Bk BT" pitchFamily="18" charset="0"/>
              </a:rPr>
              <a:t>+</a:t>
            </a:r>
          </a:p>
          <a:p>
            <a:pPr>
              <a:spcAft>
                <a:spcPts val="200"/>
              </a:spcAft>
              <a:buFontTx/>
              <a:buNone/>
            </a:pPr>
            <a:r>
              <a:rPr lang="en-US" sz="1200" dirty="0">
                <a:latin typeface="Benguiat Bk BT" pitchFamily="18" charset="0"/>
              </a:rPr>
              <a:t>Most Memorable Matches of 1999, 2000</a:t>
            </a:r>
          </a:p>
          <a:p>
            <a:pPr>
              <a:spcAft>
                <a:spcPts val="200"/>
              </a:spcAft>
              <a:buNone/>
            </a:pPr>
            <a:r>
              <a:rPr lang="en-GB" sz="1200" dirty="0">
                <a:latin typeface="Benguiat Bk BT" pitchFamily="18" charset="0"/>
              </a:rPr>
              <a:t>WWE Legendary Moments</a:t>
            </a:r>
          </a:p>
          <a:p>
            <a:pPr>
              <a:spcAft>
                <a:spcPts val="200"/>
              </a:spcAft>
              <a:buNone/>
            </a:pPr>
            <a:r>
              <a:rPr lang="en-GB" sz="1200" dirty="0">
                <a:latin typeface="Benguiat Bk BT" pitchFamily="18" charset="0"/>
              </a:rPr>
              <a:t>Payback 2013</a:t>
            </a:r>
            <a:r>
              <a:rPr lang="en-GB" sz="1200" baseline="30000" dirty="0">
                <a:latin typeface="Benguiat Bk BT" pitchFamily="18" charset="0"/>
              </a:rPr>
              <a:t>#</a:t>
            </a:r>
            <a:r>
              <a:rPr lang="en-GB" sz="1200" dirty="0">
                <a:latin typeface="Benguiat Bk BT" pitchFamily="18" charset="0"/>
              </a:rPr>
              <a:t>-2016</a:t>
            </a:r>
          </a:p>
          <a:p>
            <a:pPr>
              <a:spcAft>
                <a:spcPts val="200"/>
              </a:spcAft>
              <a:buNone/>
            </a:pPr>
            <a:r>
              <a:rPr lang="en-GB" sz="1200" dirty="0">
                <a:latin typeface="Benguiat Bk BT" pitchFamily="18" charset="0"/>
              </a:rPr>
              <a:t>Double Feature Payback 2017/Backlash 2017</a:t>
            </a:r>
          </a:p>
          <a:p>
            <a:pPr>
              <a:spcAft>
                <a:spcPts val="200"/>
              </a:spcAft>
              <a:buNone/>
            </a:pPr>
            <a:r>
              <a:rPr lang="en-GB" sz="1200" dirty="0">
                <a:latin typeface="Benguiat Bk BT" pitchFamily="18" charset="0"/>
              </a:rPr>
              <a:t>Ruthless Aggression Vol. 1</a:t>
            </a:r>
            <a:endParaRPr lang="en-US" sz="1200" dirty="0">
              <a:latin typeface="Benguiat Bk BT" pitchFamily="18" charset="0"/>
            </a:endParaRPr>
          </a:p>
        </p:txBody>
      </p:sp>
      <p:sp>
        <p:nvSpPr>
          <p:cNvPr id="7172" name="Rectangle 4"/>
          <p:cNvSpPr>
            <a:spLocks noGrp="1" noChangeArrowheads="1"/>
          </p:cNvSpPr>
          <p:nvPr>
            <p:ph type="body" sz="half" idx="2"/>
          </p:nvPr>
        </p:nvSpPr>
        <p:spPr bwMode="auto">
          <a:xfrm>
            <a:off x="5029200" y="1905000"/>
            <a:ext cx="3657600" cy="35052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spcBef>
                <a:spcPts val="300"/>
              </a:spcBef>
              <a:spcAft>
                <a:spcPts val="300"/>
              </a:spcAft>
              <a:buNone/>
            </a:pPr>
            <a:r>
              <a:rPr lang="en-US" sz="1200" dirty="0">
                <a:solidFill>
                  <a:srgbClr val="FFFFCC"/>
                </a:solidFill>
                <a:latin typeface="Benguiat Bk BT" pitchFamily="18" charset="0"/>
              </a:rPr>
              <a:t>Eve of  Destruction*</a:t>
            </a:r>
          </a:p>
          <a:p>
            <a:pPr>
              <a:spcBef>
                <a:spcPts val="300"/>
              </a:spcBef>
              <a:spcAft>
                <a:spcPts val="300"/>
              </a:spcAft>
              <a:buNone/>
            </a:pPr>
            <a:r>
              <a:rPr lang="en-US" sz="1200" dirty="0">
                <a:latin typeface="Benguiat Bk BT" pitchFamily="18" charset="0"/>
              </a:rPr>
              <a:t>The Wrestling Classic</a:t>
            </a:r>
            <a:r>
              <a:rPr lang="en-US" sz="1200" baseline="30000" dirty="0">
                <a:latin typeface="Benguiat Bk BT" pitchFamily="18" charset="0"/>
              </a:rPr>
              <a:t>+</a:t>
            </a:r>
          </a:p>
          <a:p>
            <a:pPr>
              <a:spcBef>
                <a:spcPts val="300"/>
              </a:spcBef>
              <a:spcAft>
                <a:spcPts val="300"/>
              </a:spcAft>
              <a:buNone/>
            </a:pPr>
            <a:r>
              <a:rPr lang="en-US" sz="1200" dirty="0">
                <a:latin typeface="Benguiat Bk BT" pitchFamily="18" charset="0"/>
              </a:rPr>
              <a:t>Brawl In The Family</a:t>
            </a:r>
            <a:r>
              <a:rPr lang="en-US" sz="1200" baseline="30000" dirty="0">
                <a:latin typeface="Benguiat Bk BT" pitchFamily="18" charset="0"/>
              </a:rPr>
              <a:t>+</a:t>
            </a:r>
          </a:p>
          <a:p>
            <a:pPr>
              <a:spcBef>
                <a:spcPts val="300"/>
              </a:spcBef>
              <a:spcAft>
                <a:spcPts val="300"/>
              </a:spcAft>
              <a:buNone/>
            </a:pPr>
            <a:r>
              <a:rPr lang="en-US" sz="1200" dirty="0">
                <a:latin typeface="Benguiat Bk BT" pitchFamily="18" charset="0"/>
              </a:rPr>
              <a:t>WWF Greatest Moments Ever!</a:t>
            </a:r>
            <a:r>
              <a:rPr lang="en-US" sz="1200" baseline="30000" dirty="0">
                <a:latin typeface="Benguiat Bk BT" pitchFamily="18" charset="0"/>
              </a:rPr>
              <a:t>+</a:t>
            </a:r>
          </a:p>
          <a:p>
            <a:pPr>
              <a:spcBef>
                <a:spcPts val="300"/>
              </a:spcBef>
              <a:spcAft>
                <a:spcPts val="300"/>
              </a:spcAft>
              <a:buNone/>
            </a:pPr>
            <a:r>
              <a:rPr lang="en-US" sz="1200" dirty="0">
                <a:latin typeface="Benguiat Bk BT" pitchFamily="18" charset="0"/>
              </a:rPr>
              <a:t>Action Zone</a:t>
            </a:r>
            <a:r>
              <a:rPr lang="en-US" sz="1200" baseline="30000" dirty="0">
                <a:latin typeface="Benguiat Bk BT" pitchFamily="18" charset="0"/>
              </a:rPr>
              <a:t>+</a:t>
            </a:r>
          </a:p>
          <a:p>
            <a:pPr>
              <a:spcBef>
                <a:spcPts val="300"/>
              </a:spcBef>
              <a:spcAft>
                <a:spcPts val="300"/>
              </a:spcAft>
              <a:buNone/>
            </a:pPr>
            <a:r>
              <a:rPr lang="en-US" sz="1200" dirty="0">
                <a:latin typeface="Benguiat Bk BT" pitchFamily="18" charset="0"/>
              </a:rPr>
              <a:t>Most Amazing Matches</a:t>
            </a:r>
            <a:r>
              <a:rPr lang="en-US" sz="1200" baseline="30000" dirty="0">
                <a:latin typeface="Benguiat Bk BT" pitchFamily="18" charset="0"/>
              </a:rPr>
              <a:t>+</a:t>
            </a:r>
          </a:p>
          <a:p>
            <a:pPr>
              <a:spcBef>
                <a:spcPts val="300"/>
              </a:spcBef>
              <a:spcAft>
                <a:spcPts val="300"/>
              </a:spcAft>
              <a:buFontTx/>
              <a:buNone/>
            </a:pPr>
            <a:r>
              <a:rPr lang="en-US" sz="1200" dirty="0">
                <a:latin typeface="Benguiat Bk BT" pitchFamily="18" charset="0"/>
              </a:rPr>
              <a:t>Smack ‘Em Whack ‘Em</a:t>
            </a:r>
            <a:r>
              <a:rPr lang="en-US" sz="1200" baseline="30000" dirty="0">
                <a:latin typeface="Benguiat Bk BT" pitchFamily="18" charset="0"/>
              </a:rPr>
              <a:t>+</a:t>
            </a:r>
          </a:p>
          <a:p>
            <a:pPr>
              <a:spcBef>
                <a:spcPts val="300"/>
              </a:spcBef>
              <a:spcAft>
                <a:spcPts val="300"/>
              </a:spcAft>
              <a:buFontTx/>
              <a:buNone/>
            </a:pPr>
            <a:r>
              <a:rPr lang="en-US" sz="1200" dirty="0">
                <a:latin typeface="Benguiat Bk BT" pitchFamily="18" charset="0"/>
              </a:rPr>
              <a:t>Judgment Day 2000-2009</a:t>
            </a:r>
          </a:p>
          <a:p>
            <a:pPr>
              <a:lnSpc>
                <a:spcPct val="150000"/>
              </a:lnSpc>
              <a:buFontTx/>
              <a:buNone/>
            </a:pPr>
            <a:r>
              <a:rPr lang="en-US" sz="1400" u="sng" dirty="0">
                <a:latin typeface="Benguiat Bk BT" pitchFamily="18" charset="0"/>
              </a:rPr>
              <a:t>Plaques:</a:t>
            </a:r>
          </a:p>
          <a:p>
            <a:pPr>
              <a:buFontTx/>
              <a:buNone/>
            </a:pPr>
            <a:r>
              <a:rPr lang="en-US" sz="1200" dirty="0">
                <a:latin typeface="Benguiat Bk BT" pitchFamily="18" charset="0"/>
              </a:rPr>
              <a:t>Framed Shane McMahon autographed</a:t>
            </a:r>
          </a:p>
          <a:p>
            <a:pPr>
              <a:buFontTx/>
              <a:buNone/>
            </a:pPr>
            <a:r>
              <a:rPr lang="en-US" sz="1200" dirty="0">
                <a:latin typeface="Benguiat Bk BT" pitchFamily="18" charset="0"/>
              </a:rPr>
              <a:t>Framed Mankind autographed</a:t>
            </a:r>
          </a:p>
          <a:p>
            <a:pPr>
              <a:buFontTx/>
              <a:buNone/>
            </a:pPr>
            <a:r>
              <a:rPr lang="en-US" sz="1200" dirty="0">
                <a:latin typeface="Benguiat Bk BT" pitchFamily="18" charset="0"/>
              </a:rPr>
              <a:t>Al Snow autographed</a:t>
            </a:r>
          </a:p>
          <a:p>
            <a:pPr>
              <a:buFontTx/>
              <a:buNone/>
            </a:pPr>
            <a:endParaRPr lang="en-US" sz="1600" dirty="0">
              <a:latin typeface="Benguiat Bk BT" pitchFamily="18" charset="0"/>
            </a:endParaRPr>
          </a:p>
          <a:p>
            <a:pPr>
              <a:buFontTx/>
              <a:buNone/>
            </a:pPr>
            <a:endParaRPr lang="en-US" sz="1600" dirty="0">
              <a:latin typeface="Benguiat Bk BT" pitchFamily="18" charset="0"/>
            </a:endParaRP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18</a:t>
            </a:fld>
            <a:endParaRPr lang="en-GB" sz="1400" dirty="0">
              <a:latin typeface="Benguiat Bk BT" pitchFamily="18" charset="0"/>
            </a:endParaRPr>
          </a:p>
        </p:txBody>
      </p:sp>
      <p:sp>
        <p:nvSpPr>
          <p:cNvPr id="9" name="TextBox 8"/>
          <p:cNvSpPr txBox="1"/>
          <p:nvPr/>
        </p:nvSpPr>
        <p:spPr>
          <a:xfrm>
            <a:off x="0" y="6235266"/>
            <a:ext cx="2005549" cy="646331"/>
          </a:xfrm>
          <a:prstGeom prst="rect">
            <a:avLst/>
          </a:prstGeom>
          <a:noFill/>
        </p:spPr>
        <p:txBody>
          <a:bodyPr wrap="none" rtlCol="0">
            <a:spAutoFit/>
          </a:bodyPr>
          <a:lstStyle/>
          <a:p>
            <a:r>
              <a:rPr lang="en-US" sz="1200" dirty="0">
                <a:latin typeface="Benguiat Bk BT" pitchFamily="18" charset="0"/>
              </a:rPr>
              <a:t>#Available on Blu-Ray</a:t>
            </a:r>
          </a:p>
          <a:p>
            <a:r>
              <a:rPr lang="en-US" sz="1200" dirty="0">
                <a:latin typeface="Benguiat Bk BT" pitchFamily="18" charset="0"/>
              </a:rPr>
              <a:t>*Available on DVD &amp; VHS</a:t>
            </a:r>
          </a:p>
          <a:p>
            <a:r>
              <a:rPr lang="en-US" sz="1200" dirty="0">
                <a:latin typeface="Benguiat Bk BT" pitchFamily="18" charset="0"/>
              </a:rPr>
              <a:t>+Coliseum Video</a:t>
            </a:r>
          </a:p>
        </p:txBody>
      </p:sp>
      <p:cxnSp>
        <p:nvCxnSpPr>
          <p:cNvPr id="10" name="Straight Connector 9"/>
          <p:cNvCxnSpPr/>
          <p:nvPr/>
        </p:nvCxnSpPr>
        <p:spPr bwMode="auto">
          <a:xfrm>
            <a:off x="293985" y="3427412"/>
            <a:ext cx="3200400" cy="1588"/>
          </a:xfrm>
          <a:prstGeom prst="line">
            <a:avLst/>
          </a:prstGeom>
          <a:solidFill>
            <a:schemeClr val="accent1"/>
          </a:solidFill>
          <a:ln w="12700" cap="flat" cmpd="sng" algn="ctr">
            <a:solidFill>
              <a:schemeClr val="accent1">
                <a:lumMod val="75000"/>
              </a:schemeClr>
            </a:solidFill>
            <a:prstDash val="solid"/>
            <a:round/>
            <a:headEnd type="none" w="sm" len="sm"/>
            <a:tailEnd type="none" w="sm" len="sm"/>
          </a:ln>
          <a:effectLst/>
        </p:spPr>
      </p:cxn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5105400" y="457200"/>
            <a:ext cx="3200400" cy="914400"/>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sz="5400" i="1" dirty="0">
                <a:solidFill>
                  <a:srgbClr val="FFFFFF"/>
                </a:solidFill>
                <a:latin typeface="Staccato222 BT" pitchFamily="66" charset="0"/>
              </a:rPr>
              <a:t>MMA Books</a:t>
            </a:r>
          </a:p>
        </p:txBody>
      </p:sp>
      <p:sp>
        <p:nvSpPr>
          <p:cNvPr id="79875" name="Text Box 3"/>
          <p:cNvSpPr txBox="1">
            <a:spLocks noChangeArrowheads="1"/>
          </p:cNvSpPr>
          <p:nvPr/>
        </p:nvSpPr>
        <p:spPr bwMode="auto">
          <a:xfrm>
            <a:off x="228600" y="1937342"/>
            <a:ext cx="4114800" cy="1706236"/>
          </a:xfrm>
          <a:prstGeom prst="rect">
            <a:avLst/>
          </a:prstGeom>
          <a:noFill/>
          <a:ln w="12700">
            <a:noFill/>
            <a:miter lim="800000"/>
            <a:headEnd type="none" w="sm" len="sm"/>
            <a:tailEnd type="none" w="sm" len="sm"/>
          </a:ln>
        </p:spPr>
        <p:txBody>
          <a:bodyPr wrap="square">
            <a:spAutoFit/>
          </a:bodyPr>
          <a:lstStyle/>
          <a:p>
            <a:pPr eaLnBrk="0" hangingPunct="0">
              <a:spcBef>
                <a:spcPct val="50000"/>
              </a:spcBef>
              <a:buClr>
                <a:schemeClr val="accent1">
                  <a:lumMod val="75000"/>
                </a:schemeClr>
              </a:buClr>
              <a:buFontTx/>
              <a:buChar char="•"/>
            </a:pPr>
            <a:r>
              <a:rPr lang="en-US" sz="1400" dirty="0">
                <a:latin typeface="Benguiat Bk BT" pitchFamily="18" charset="0"/>
              </a:rPr>
              <a:t> The Realest Guy in the Room: The Life and Times of Dan Severn</a:t>
            </a:r>
          </a:p>
          <a:p>
            <a:pPr eaLnBrk="0" hangingPunct="0">
              <a:spcBef>
                <a:spcPts val="0"/>
              </a:spcBef>
              <a:buClr>
                <a:schemeClr val="accent1">
                  <a:lumMod val="75000"/>
                </a:schemeClr>
              </a:buClr>
            </a:pPr>
            <a:r>
              <a:rPr lang="en-US" sz="1200" dirty="0">
                <a:latin typeface="Benguiat Bk BT" pitchFamily="18" charset="0"/>
              </a:rPr>
              <a:t>Dan Severn, 2016</a:t>
            </a:r>
          </a:p>
          <a:p>
            <a:pPr eaLnBrk="0" hangingPunct="0">
              <a:spcBef>
                <a:spcPct val="50000"/>
              </a:spcBef>
              <a:buClr>
                <a:schemeClr val="accent1">
                  <a:lumMod val="75000"/>
                </a:schemeClr>
              </a:buClr>
              <a:buFontTx/>
              <a:buChar char="•"/>
            </a:pPr>
            <a:r>
              <a:rPr lang="en-US" sz="1400" dirty="0">
                <a:latin typeface="Benguiat Bk BT" pitchFamily="18" charset="0"/>
              </a:rPr>
              <a:t> </a:t>
            </a:r>
            <a:r>
              <a:rPr lang="en-GB" sz="1400" dirty="0">
                <a:latin typeface="Benguiat Bk BT" pitchFamily="18" charset="0"/>
              </a:rPr>
              <a:t>Rise: Surviving The Fight Of My Life</a:t>
            </a:r>
            <a:endParaRPr lang="en-US" sz="1400" dirty="0">
              <a:latin typeface="Benguiat Bk BT" pitchFamily="18" charset="0"/>
            </a:endParaRPr>
          </a:p>
          <a:p>
            <a:pPr eaLnBrk="0" hangingPunct="0">
              <a:lnSpc>
                <a:spcPct val="40000"/>
              </a:lnSpc>
              <a:spcBef>
                <a:spcPct val="50000"/>
              </a:spcBef>
            </a:pPr>
            <a:r>
              <a:rPr lang="en-GB" sz="1200" dirty="0">
                <a:latin typeface="Benguiat Bk BT" pitchFamily="18" charset="0"/>
              </a:rPr>
              <a:t>Paige VanZant</a:t>
            </a:r>
            <a:r>
              <a:rPr lang="en-US" sz="1200" dirty="0">
                <a:latin typeface="Benguiat Bk BT" pitchFamily="18" charset="0"/>
              </a:rPr>
              <a:t>, 2018 </a:t>
            </a:r>
            <a:endParaRPr lang="en-US" sz="1400" dirty="0">
              <a:latin typeface="Benguiat Bk BT" pitchFamily="18" charset="0"/>
            </a:endParaRPr>
          </a:p>
          <a:p>
            <a:pPr eaLnBrk="0" hangingPunct="0">
              <a:spcBef>
                <a:spcPct val="50000"/>
              </a:spcBef>
              <a:buClr>
                <a:schemeClr val="accent1">
                  <a:lumMod val="75000"/>
                </a:schemeClr>
              </a:buClr>
              <a:buFontTx/>
              <a:buChar char="•"/>
            </a:pPr>
            <a:r>
              <a:rPr lang="en-US" sz="1400" dirty="0">
                <a:latin typeface="Benguiat Bk BT" pitchFamily="18" charset="0"/>
              </a:rPr>
              <a:t> </a:t>
            </a:r>
            <a:r>
              <a:rPr lang="en-GB" sz="1400" dirty="0">
                <a:latin typeface="Benguiat Bk BT" pitchFamily="18" charset="0"/>
              </a:rPr>
              <a:t>Quitters Never Win: My Life In UFC</a:t>
            </a:r>
            <a:endParaRPr lang="en-US" sz="1400" dirty="0">
              <a:latin typeface="Benguiat Bk BT" pitchFamily="18" charset="0"/>
            </a:endParaRPr>
          </a:p>
          <a:p>
            <a:pPr eaLnBrk="0" hangingPunct="0">
              <a:lnSpc>
                <a:spcPct val="40000"/>
              </a:lnSpc>
              <a:spcBef>
                <a:spcPct val="50000"/>
              </a:spcBef>
            </a:pPr>
            <a:r>
              <a:rPr lang="en-GB" sz="1200" dirty="0">
                <a:latin typeface="Benguiat Bk BT" pitchFamily="18" charset="0"/>
              </a:rPr>
              <a:t>Michael Bisping</a:t>
            </a:r>
            <a:r>
              <a:rPr lang="en-US" sz="1200" dirty="0">
                <a:latin typeface="Benguiat Bk BT" pitchFamily="18" charset="0"/>
              </a:rPr>
              <a:t>, 2019 </a:t>
            </a:r>
            <a:endParaRPr lang="en-US" sz="1000" dirty="0">
              <a:latin typeface="Benguiat Bk BT" pitchFamily="18" charset="0"/>
            </a:endParaRPr>
          </a:p>
        </p:txBody>
      </p:sp>
      <p:pic>
        <p:nvPicPr>
          <p:cNvPr id="79877" name="Picture 7" descr="cage"/>
          <p:cNvPicPr>
            <a:picLocks noChangeAspect="1" noChangeArrowheads="1"/>
          </p:cNvPicPr>
          <p:nvPr/>
        </p:nvPicPr>
        <p:blipFill>
          <a:blip r:embed="rId3" cstate="print"/>
          <a:srcRect/>
          <a:stretch>
            <a:fillRect/>
          </a:stretch>
        </p:blipFill>
        <p:spPr bwMode="auto">
          <a:xfrm>
            <a:off x="304800" y="152400"/>
            <a:ext cx="2209800" cy="1466850"/>
          </a:xfrm>
          <a:prstGeom prst="rect">
            <a:avLst/>
          </a:prstGeom>
          <a:noFill/>
          <a:ln w="9525">
            <a:noFill/>
            <a:miter lim="800000"/>
            <a:headEnd/>
            <a:tailEnd/>
          </a:ln>
        </p:spPr>
      </p:pic>
      <p:sp>
        <p:nvSpPr>
          <p:cNvPr id="79878" name="TextBox 5"/>
          <p:cNvSpPr txBox="1">
            <a:spLocks noChangeArrowheads="1"/>
          </p:cNvSpPr>
          <p:nvPr/>
        </p:nvSpPr>
        <p:spPr bwMode="auto">
          <a:xfrm>
            <a:off x="8610600" y="6550025"/>
            <a:ext cx="533400" cy="307975"/>
          </a:xfrm>
          <a:prstGeom prst="rect">
            <a:avLst/>
          </a:prstGeom>
          <a:noFill/>
          <a:ln w="9525">
            <a:noFill/>
            <a:miter lim="800000"/>
            <a:headEnd/>
            <a:tailEnd/>
          </a:ln>
        </p:spPr>
        <p:txBody>
          <a:bodyPr wrap="square">
            <a:spAutoFit/>
          </a:bodyPr>
          <a:lstStyle/>
          <a:p>
            <a:pPr eaLnBrk="0" hangingPunct="0"/>
            <a:fld id="{ED0F4A0E-1E41-48B8-8E1B-2F78BC907797}" type="slidenum">
              <a:rPr lang="en-US" sz="1400">
                <a:latin typeface="Benguiat Bk BT" pitchFamily="18" charset="0"/>
              </a:rPr>
              <a:pPr eaLnBrk="0" hangingPunct="0"/>
              <a:t>180</a:t>
            </a:fld>
            <a:endParaRPr lang="en-US" sz="1400" dirty="0">
              <a:latin typeface="Benguiat Bk BT" pitchFamily="18" charset="0"/>
            </a:endParaRPr>
          </a:p>
        </p:txBody>
      </p:sp>
    </p:spTree>
    <p:extLst>
      <p:ext uri="{BB962C8B-B14F-4D97-AF65-F5344CB8AC3E}">
        <p14:creationId xmlns:p14="http://schemas.microsoft.com/office/powerpoint/2010/main" val="238787585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026"/>
          <p:cNvSpPr txBox="1">
            <a:spLocks noChangeArrowheads="1"/>
          </p:cNvSpPr>
          <p:nvPr/>
        </p:nvSpPr>
        <p:spPr bwMode="auto">
          <a:xfrm>
            <a:off x="3810000" y="457200"/>
            <a:ext cx="4419600" cy="707886"/>
          </a:xfrm>
          <a:prstGeom prst="rect">
            <a:avLst/>
          </a:prstGeom>
          <a:noFill/>
          <a:ln w="12700">
            <a:noFill/>
            <a:miter lim="800000"/>
            <a:headEnd type="none" w="sm" len="sm"/>
            <a:tailEnd type="none" w="sm" len="sm"/>
          </a:ln>
        </p:spPr>
        <p:txBody>
          <a:bodyPr wrap="square">
            <a:spAutoFit/>
          </a:bodyPr>
          <a:lstStyle/>
          <a:p>
            <a:pPr algn="r" eaLnBrk="0" hangingPunct="0">
              <a:spcBef>
                <a:spcPct val="50000"/>
              </a:spcBef>
            </a:pPr>
            <a:r>
              <a:rPr lang="en-US" sz="4000" i="1" dirty="0">
                <a:solidFill>
                  <a:srgbClr val="FFFFFF"/>
                </a:solidFill>
                <a:latin typeface="Staccato222 BT" pitchFamily="66" charset="0"/>
              </a:rPr>
              <a:t>MMA Videos/DVDs</a:t>
            </a:r>
          </a:p>
        </p:txBody>
      </p:sp>
      <p:sp>
        <p:nvSpPr>
          <p:cNvPr id="81923" name="Text Box 1027"/>
          <p:cNvSpPr txBox="1">
            <a:spLocks noChangeArrowheads="1"/>
          </p:cNvSpPr>
          <p:nvPr/>
        </p:nvSpPr>
        <p:spPr bwMode="auto">
          <a:xfrm>
            <a:off x="152400" y="1828800"/>
            <a:ext cx="3810000" cy="4013406"/>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dirty="0">
                <a:latin typeface="Benguiat Bk BT" pitchFamily="18" charset="0"/>
              </a:rPr>
              <a:t>Relentless - Tito Ortiz vs. Ken Shamrock: The Untold Truth Behind UFC's Legendary Feud</a:t>
            </a:r>
          </a:p>
          <a:p>
            <a:pPr eaLnBrk="0" hangingPunct="0">
              <a:spcBef>
                <a:spcPct val="40000"/>
              </a:spcBef>
            </a:pPr>
            <a:r>
              <a:rPr lang="en-US" sz="1400" dirty="0">
                <a:latin typeface="Benguiat Bk BT" pitchFamily="18" charset="0"/>
              </a:rPr>
              <a:t>Rickson Gracie: Choke</a:t>
            </a:r>
          </a:p>
          <a:p>
            <a:pPr eaLnBrk="0" hangingPunct="0">
              <a:spcBef>
                <a:spcPct val="40000"/>
              </a:spcBef>
            </a:pPr>
            <a:r>
              <a:rPr lang="en-US" sz="1400" dirty="0">
                <a:latin typeface="Benguiat Bk BT" pitchFamily="18" charset="0"/>
              </a:rPr>
              <a:t>Ultimate Athlete Fighting v. II: The Gathering</a:t>
            </a:r>
          </a:p>
          <a:p>
            <a:pPr eaLnBrk="0" hangingPunct="0">
              <a:spcBef>
                <a:spcPct val="40000"/>
              </a:spcBef>
            </a:pPr>
            <a:r>
              <a:rPr lang="en-US" sz="1400" dirty="0">
                <a:latin typeface="Benguiat Bk BT" pitchFamily="18" charset="0"/>
              </a:rPr>
              <a:t>Gladiator Challenge</a:t>
            </a:r>
          </a:p>
          <a:p>
            <a:pPr eaLnBrk="0" hangingPunct="0">
              <a:spcBef>
                <a:spcPct val="40000"/>
              </a:spcBef>
            </a:pPr>
            <a:r>
              <a:rPr lang="en-US" sz="1400" dirty="0">
                <a:latin typeface="Benguiat Bk BT" pitchFamily="18" charset="0"/>
              </a:rPr>
              <a:t>Cage Rage: The Superstar Collection (5-DVD set)</a:t>
            </a:r>
          </a:p>
          <a:p>
            <a:pPr eaLnBrk="0" hangingPunct="0">
              <a:spcBef>
                <a:spcPct val="40000"/>
              </a:spcBef>
            </a:pPr>
            <a:r>
              <a:rPr lang="en-US" sz="1400" dirty="0">
                <a:latin typeface="Benguiat Bk BT" pitchFamily="18" charset="0"/>
              </a:rPr>
              <a:t>Rumble on the Rock: The Superstar Collection (5-DVD set)</a:t>
            </a:r>
          </a:p>
          <a:p>
            <a:pPr eaLnBrk="0" hangingPunct="0">
              <a:spcBef>
                <a:spcPct val="40000"/>
              </a:spcBef>
            </a:pPr>
            <a:r>
              <a:rPr lang="en-GB" sz="1400" dirty="0">
                <a:latin typeface="Benguiat Bk BT" pitchFamily="18" charset="0"/>
              </a:rPr>
              <a:t>IFL Championship 2007</a:t>
            </a:r>
          </a:p>
          <a:p>
            <a:pPr eaLnBrk="0" hangingPunct="0">
              <a:spcBef>
                <a:spcPct val="40000"/>
              </a:spcBef>
            </a:pPr>
            <a:r>
              <a:rPr lang="en-GB" sz="1400" dirty="0">
                <a:latin typeface="Benguiat Bk BT" pitchFamily="18" charset="0"/>
              </a:rPr>
              <a:t>IFL: Greatest Knockouts &amp; Extreme Action</a:t>
            </a:r>
          </a:p>
          <a:p>
            <a:pPr eaLnBrk="0" hangingPunct="0">
              <a:spcBef>
                <a:spcPct val="40000"/>
              </a:spcBef>
            </a:pPr>
            <a:r>
              <a:rPr lang="en-GB" sz="1400" dirty="0">
                <a:latin typeface="Benguiat Bk BT" pitchFamily="18" charset="0"/>
              </a:rPr>
              <a:t>POTENT - A Mixed Martial Arts Documentary</a:t>
            </a:r>
          </a:p>
        </p:txBody>
      </p:sp>
      <p:sp>
        <p:nvSpPr>
          <p:cNvPr id="81924" name="Text Box 1028"/>
          <p:cNvSpPr txBox="1">
            <a:spLocks noChangeArrowheads="1"/>
          </p:cNvSpPr>
          <p:nvPr/>
        </p:nvSpPr>
        <p:spPr bwMode="auto">
          <a:xfrm>
            <a:off x="4191000" y="1752600"/>
            <a:ext cx="4495800" cy="3827073"/>
          </a:xfrm>
          <a:prstGeom prst="rect">
            <a:avLst/>
          </a:prstGeom>
          <a:noFill/>
          <a:ln w="12700">
            <a:noFill/>
            <a:miter lim="800000"/>
            <a:headEnd type="none" w="sm" len="sm"/>
            <a:tailEnd type="none" w="sm" len="sm"/>
          </a:ln>
        </p:spPr>
        <p:txBody>
          <a:bodyPr wrap="square">
            <a:spAutoFit/>
          </a:bodyPr>
          <a:lstStyle/>
          <a:p>
            <a:pPr eaLnBrk="0" hangingPunct="0">
              <a:lnSpc>
                <a:spcPct val="0"/>
              </a:lnSpc>
              <a:spcBef>
                <a:spcPct val="50000"/>
              </a:spcBef>
            </a:pPr>
            <a:endParaRPr lang="en-US" sz="1900" dirty="0">
              <a:latin typeface="Benguiat Bk BT" pitchFamily="18" charset="0"/>
            </a:endParaRPr>
          </a:p>
          <a:p>
            <a:pPr eaLnBrk="0" hangingPunct="0">
              <a:spcBef>
                <a:spcPts val="300"/>
              </a:spcBef>
            </a:pPr>
            <a:r>
              <a:rPr lang="en-US" sz="1400" dirty="0">
                <a:latin typeface="Benguiat Bk BT" pitchFamily="18" charset="0"/>
              </a:rPr>
              <a:t>Behind The Octagon with Ken Shamrock</a:t>
            </a:r>
          </a:p>
          <a:p>
            <a:pPr eaLnBrk="0" hangingPunct="0">
              <a:spcBef>
                <a:spcPts val="300"/>
              </a:spcBef>
            </a:pPr>
            <a:r>
              <a:rPr lang="en-US" sz="1400" dirty="0">
                <a:latin typeface="Benguiat Bk BT" pitchFamily="18" charset="0"/>
              </a:rPr>
              <a:t>Gracie Jiu Jitsu In Action: The Original</a:t>
            </a:r>
          </a:p>
          <a:p>
            <a:pPr eaLnBrk="0" hangingPunct="0">
              <a:spcBef>
                <a:spcPts val="300"/>
              </a:spcBef>
            </a:pPr>
            <a:r>
              <a:rPr lang="en-US" sz="1400" dirty="0">
                <a:latin typeface="Benguiat Bk BT" pitchFamily="18" charset="0"/>
              </a:rPr>
              <a:t>The Smashing Machine - The Life and Times of Extreme Fighter Mark Kerr </a:t>
            </a:r>
          </a:p>
          <a:p>
            <a:pPr eaLnBrk="0" hangingPunct="0">
              <a:spcBef>
                <a:spcPts val="300"/>
              </a:spcBef>
            </a:pPr>
            <a:r>
              <a:rPr lang="en-US" sz="1400" dirty="0">
                <a:latin typeface="Benguiat Bk BT" pitchFamily="18" charset="0"/>
              </a:rPr>
              <a:t>Wanderlei Silva: Greatest Hits…Kicks and Knees to the Face</a:t>
            </a:r>
          </a:p>
          <a:p>
            <a:pPr eaLnBrk="0" hangingPunct="0">
              <a:spcBef>
                <a:spcPts val="300"/>
              </a:spcBef>
            </a:pPr>
            <a:r>
              <a:rPr lang="en-US" sz="1400" dirty="0">
                <a:latin typeface="Benguiat Bk BT" pitchFamily="18" charset="0"/>
              </a:rPr>
              <a:t>Hammer: The Matt Hamill Story</a:t>
            </a:r>
          </a:p>
          <a:p>
            <a:pPr eaLnBrk="0" hangingPunct="0">
              <a:spcBef>
                <a:spcPts val="300"/>
              </a:spcBef>
            </a:pPr>
            <a:r>
              <a:rPr lang="en-US" sz="1400" dirty="0">
                <a:latin typeface="Benguiat Bk BT" pitchFamily="18" charset="0"/>
              </a:rPr>
              <a:t>Hook “N” Shoot: Relentless</a:t>
            </a:r>
          </a:p>
          <a:p>
            <a:pPr eaLnBrk="0" hangingPunct="0">
              <a:spcBef>
                <a:spcPts val="300"/>
              </a:spcBef>
            </a:pPr>
            <a:r>
              <a:rPr lang="en-US" sz="1400" dirty="0">
                <a:latin typeface="Benguiat Bk BT" pitchFamily="18" charset="0"/>
              </a:rPr>
              <a:t>Hook “N” Shoot: Revolution</a:t>
            </a:r>
          </a:p>
          <a:p>
            <a:pPr eaLnBrk="0" hangingPunct="0">
              <a:spcBef>
                <a:spcPts val="300"/>
              </a:spcBef>
            </a:pPr>
            <a:r>
              <a:rPr lang="en-US" sz="1400" dirty="0">
                <a:latin typeface="Benguiat Bk BT" pitchFamily="18" charset="0"/>
              </a:rPr>
              <a:t>Grappling Girls Vol. 1</a:t>
            </a:r>
          </a:p>
          <a:p>
            <a:pPr>
              <a:spcBef>
                <a:spcPts val="300"/>
              </a:spcBef>
            </a:pPr>
            <a:r>
              <a:rPr lang="en-GB" sz="1400" dirty="0">
                <a:latin typeface="Benguiat Bk BT" pitchFamily="18" charset="0"/>
              </a:rPr>
              <a:t>Bodog Fight: Season 1</a:t>
            </a:r>
          </a:p>
          <a:p>
            <a:pPr>
              <a:spcBef>
                <a:spcPts val="300"/>
              </a:spcBef>
            </a:pPr>
            <a:r>
              <a:rPr lang="en-GB" sz="1400" dirty="0">
                <a:latin typeface="Benguiat Bk BT" pitchFamily="18" charset="0"/>
              </a:rPr>
              <a:t>Bodog Fight: St. Petersburg</a:t>
            </a:r>
          </a:p>
          <a:p>
            <a:pPr>
              <a:spcBef>
                <a:spcPts val="300"/>
              </a:spcBef>
            </a:pPr>
            <a:r>
              <a:rPr lang="en-GB" sz="1400" dirty="0">
                <a:latin typeface="Benguiat Bk BT" pitchFamily="18" charset="0"/>
              </a:rPr>
              <a:t>Icon Sport (5 DVD set)</a:t>
            </a:r>
          </a:p>
          <a:p>
            <a:pPr>
              <a:spcBef>
                <a:spcPts val="300"/>
              </a:spcBef>
            </a:pPr>
            <a:r>
              <a:rPr lang="en-GB" sz="1400" dirty="0">
                <a:latin typeface="Benguiat Bk BT" pitchFamily="18" charset="0"/>
              </a:rPr>
              <a:t>King of the Streets MMA Cage Fights</a:t>
            </a:r>
          </a:p>
          <a:p>
            <a:pPr>
              <a:spcBef>
                <a:spcPts val="300"/>
              </a:spcBef>
            </a:pPr>
            <a:r>
              <a:rPr lang="en-US" sz="1400" dirty="0">
                <a:latin typeface="Benguiat Bk BT" pitchFamily="18" charset="0"/>
              </a:rPr>
              <a:t>Down for the Count</a:t>
            </a:r>
            <a:endParaRPr lang="en-GB" sz="1400" dirty="0">
              <a:latin typeface="Benguiat Bk BT" pitchFamily="18" charset="0"/>
            </a:endParaRPr>
          </a:p>
        </p:txBody>
      </p:sp>
      <p:pic>
        <p:nvPicPr>
          <p:cNvPr id="81925" name="Picture 1032" descr="bigMMAcage"/>
          <p:cNvPicPr>
            <a:picLocks noChangeAspect="1" noChangeArrowheads="1"/>
          </p:cNvPicPr>
          <p:nvPr/>
        </p:nvPicPr>
        <p:blipFill>
          <a:blip r:embed="rId3" cstate="print"/>
          <a:srcRect/>
          <a:stretch>
            <a:fillRect/>
          </a:stretch>
        </p:blipFill>
        <p:spPr bwMode="auto">
          <a:xfrm>
            <a:off x="0" y="0"/>
            <a:ext cx="2819400" cy="1674813"/>
          </a:xfrm>
          <a:prstGeom prst="rect">
            <a:avLst/>
          </a:prstGeom>
          <a:noFill/>
          <a:ln w="9525">
            <a:noFill/>
            <a:miter lim="800000"/>
            <a:headEnd/>
            <a:tailEnd/>
          </a:ln>
        </p:spPr>
      </p:pic>
      <p:sp>
        <p:nvSpPr>
          <p:cNvPr id="81926" name="TextBox 5"/>
          <p:cNvSpPr txBox="1">
            <a:spLocks noChangeArrowheads="1"/>
          </p:cNvSpPr>
          <p:nvPr/>
        </p:nvSpPr>
        <p:spPr bwMode="auto">
          <a:xfrm>
            <a:off x="8610600" y="6550223"/>
            <a:ext cx="533400" cy="307777"/>
          </a:xfrm>
          <a:prstGeom prst="rect">
            <a:avLst/>
          </a:prstGeom>
          <a:noFill/>
          <a:ln w="9525">
            <a:noFill/>
            <a:miter lim="800000"/>
            <a:headEnd/>
            <a:tailEnd/>
          </a:ln>
        </p:spPr>
        <p:txBody>
          <a:bodyPr wrap="square">
            <a:spAutoFit/>
          </a:bodyPr>
          <a:lstStyle/>
          <a:p>
            <a:pPr eaLnBrk="0" hangingPunct="0"/>
            <a:fld id="{585BE7D4-2C4E-4B79-8035-0716F7E3FC18}" type="slidenum">
              <a:rPr lang="en-US" sz="1400">
                <a:latin typeface="Benguiat Bk BT" pitchFamily="18" charset="0"/>
              </a:rPr>
              <a:pPr eaLnBrk="0" hangingPunct="0"/>
              <a:t>181</a:t>
            </a:fld>
            <a:endParaRPr lang="en-US" sz="1400" dirty="0">
              <a:latin typeface="Benguiat Bk BT" pitchFamily="18" charset="0"/>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4572000" y="457200"/>
            <a:ext cx="3733800" cy="923330"/>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sz="5400" i="1" dirty="0">
                <a:solidFill>
                  <a:srgbClr val="FFFFFF"/>
                </a:solidFill>
                <a:latin typeface="Staccato222 BT" pitchFamily="66" charset="0"/>
              </a:rPr>
              <a:t>MMA Movies</a:t>
            </a:r>
          </a:p>
        </p:txBody>
      </p:sp>
      <p:sp>
        <p:nvSpPr>
          <p:cNvPr id="79875" name="Text Box 3"/>
          <p:cNvSpPr txBox="1">
            <a:spLocks noChangeArrowheads="1"/>
          </p:cNvSpPr>
          <p:nvPr/>
        </p:nvSpPr>
        <p:spPr bwMode="auto">
          <a:xfrm>
            <a:off x="152400" y="1828800"/>
            <a:ext cx="3352800" cy="3318152"/>
          </a:xfrm>
          <a:prstGeom prst="rect">
            <a:avLst/>
          </a:prstGeom>
          <a:noFill/>
          <a:ln w="12700">
            <a:noFill/>
            <a:miter lim="800000"/>
            <a:headEnd type="none" w="sm" len="sm"/>
            <a:tailEnd type="none" w="sm" len="sm"/>
          </a:ln>
        </p:spPr>
        <p:txBody>
          <a:bodyPr wrap="square">
            <a:spAutoFit/>
          </a:bodyPr>
          <a:lstStyle/>
          <a:p>
            <a:pPr eaLnBrk="0" hangingPunct="0">
              <a:spcBef>
                <a:spcPct val="50000"/>
              </a:spcBef>
              <a:buClr>
                <a:schemeClr val="accent1">
                  <a:lumMod val="75000"/>
                </a:schemeClr>
              </a:buClr>
              <a:buFontTx/>
              <a:buChar char="•"/>
            </a:pPr>
            <a:r>
              <a:rPr lang="en-US" sz="1400" dirty="0">
                <a:latin typeface="Benguiat Bk BT" pitchFamily="18" charset="0"/>
              </a:rPr>
              <a:t> Hijacked</a:t>
            </a:r>
          </a:p>
          <a:p>
            <a:pPr eaLnBrk="0" hangingPunct="0">
              <a:lnSpc>
                <a:spcPct val="60000"/>
              </a:lnSpc>
              <a:spcBef>
                <a:spcPct val="40000"/>
              </a:spcBef>
            </a:pPr>
            <a:r>
              <a:rPr lang="en-US" sz="1200" dirty="0">
                <a:latin typeface="Benguiat Bk BT" pitchFamily="18" charset="0"/>
              </a:rPr>
              <a:t>starring Randy Couture, 2012</a:t>
            </a:r>
          </a:p>
          <a:p>
            <a:pPr eaLnBrk="0" hangingPunct="0">
              <a:lnSpc>
                <a:spcPct val="80000"/>
              </a:lnSpc>
              <a:spcBef>
                <a:spcPct val="50000"/>
              </a:spcBef>
              <a:buClr>
                <a:schemeClr val="accent1">
                  <a:lumMod val="75000"/>
                </a:schemeClr>
              </a:buClr>
              <a:buFontTx/>
              <a:buChar char="•"/>
            </a:pPr>
            <a:r>
              <a:rPr lang="en-US" sz="1400" dirty="0">
                <a:latin typeface="Benguiat Bk BT" pitchFamily="18" charset="0"/>
              </a:rPr>
              <a:t> The Scorpion King 4: Quest For Power</a:t>
            </a:r>
          </a:p>
          <a:p>
            <a:pPr eaLnBrk="0" hangingPunct="0">
              <a:lnSpc>
                <a:spcPct val="30000"/>
              </a:lnSpc>
              <a:spcBef>
                <a:spcPct val="50000"/>
              </a:spcBef>
              <a:spcAft>
                <a:spcPts val="60"/>
              </a:spcAft>
            </a:pPr>
            <a:r>
              <a:rPr lang="en-US" sz="1200" dirty="0">
                <a:latin typeface="Benguiat Bk BT" pitchFamily="18" charset="0"/>
              </a:rPr>
              <a:t> starring Roy “Big Country” Nelson; Royce </a:t>
            </a:r>
          </a:p>
          <a:p>
            <a:pPr eaLnBrk="0" hangingPunct="0">
              <a:lnSpc>
                <a:spcPct val="30000"/>
              </a:lnSpc>
              <a:spcBef>
                <a:spcPct val="50000"/>
              </a:spcBef>
              <a:spcAft>
                <a:spcPts val="600"/>
              </a:spcAft>
            </a:pPr>
            <a:r>
              <a:rPr lang="en-US" sz="1200" dirty="0">
                <a:latin typeface="Benguiat Bk BT" pitchFamily="18" charset="0"/>
              </a:rPr>
              <a:t>Gracie, 2015</a:t>
            </a:r>
          </a:p>
          <a:p>
            <a:pPr eaLnBrk="0" hangingPunct="0">
              <a:spcBef>
                <a:spcPct val="50000"/>
              </a:spcBef>
              <a:buClr>
                <a:schemeClr val="accent1">
                  <a:lumMod val="75000"/>
                </a:schemeClr>
              </a:buClr>
              <a:buFontTx/>
              <a:buChar char="•"/>
            </a:pPr>
            <a:r>
              <a:rPr lang="en-US" sz="1400" dirty="0">
                <a:latin typeface="Benguiat Bk BT" pitchFamily="18" charset="0"/>
              </a:rPr>
              <a:t> Bruce Lee’s Fighting Method Vol. 1-</a:t>
            </a:r>
            <a:r>
              <a:rPr lang="en-US" sz="1200" dirty="0">
                <a:latin typeface="Benguiat Bk BT" pitchFamily="18" charset="0"/>
              </a:rPr>
              <a:t>Bruce Lee, 2006</a:t>
            </a:r>
          </a:p>
          <a:p>
            <a:pPr eaLnBrk="0" hangingPunct="0">
              <a:spcBef>
                <a:spcPct val="50000"/>
              </a:spcBef>
              <a:buClr>
                <a:schemeClr val="accent1">
                  <a:lumMod val="75000"/>
                </a:schemeClr>
              </a:buClr>
              <a:buFontTx/>
              <a:buChar char="•"/>
            </a:pPr>
            <a:r>
              <a:rPr lang="en-US" sz="1400" dirty="0">
                <a:latin typeface="Benguiat Bk BT" pitchFamily="18" charset="0"/>
              </a:rPr>
              <a:t> Inside The Lion’s Den</a:t>
            </a:r>
          </a:p>
          <a:p>
            <a:pPr eaLnBrk="0" hangingPunct="0">
              <a:lnSpc>
                <a:spcPct val="40000"/>
              </a:lnSpc>
              <a:spcBef>
                <a:spcPct val="50000"/>
              </a:spcBef>
            </a:pPr>
            <a:r>
              <a:rPr lang="en-US" sz="1200" dirty="0">
                <a:latin typeface="Benguiat Bk BT" pitchFamily="18" charset="0"/>
              </a:rPr>
              <a:t>Ken Shamrock, 1998 </a:t>
            </a:r>
            <a:endParaRPr lang="en-US" sz="1000" dirty="0">
              <a:latin typeface="Benguiat Bk BT" pitchFamily="18" charset="0"/>
            </a:endParaRP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Beyond The Lion’s Den </a:t>
            </a:r>
          </a:p>
          <a:p>
            <a:pPr eaLnBrk="0" hangingPunct="0">
              <a:lnSpc>
                <a:spcPct val="60000"/>
              </a:lnSpc>
              <a:spcBef>
                <a:spcPct val="50000"/>
              </a:spcBef>
            </a:pPr>
            <a:r>
              <a:rPr lang="en-US" sz="1200" dirty="0">
                <a:latin typeface="Benguiat Bk BT" pitchFamily="18" charset="0"/>
              </a:rPr>
              <a:t>Ken Shamrock, 2005</a:t>
            </a:r>
          </a:p>
          <a:p>
            <a:pPr eaLnBrk="0" hangingPunct="0">
              <a:lnSpc>
                <a:spcPct val="80000"/>
              </a:lnSpc>
              <a:spcBef>
                <a:spcPct val="40000"/>
              </a:spcBef>
              <a:buClr>
                <a:schemeClr val="accent1">
                  <a:lumMod val="75000"/>
                </a:schemeClr>
              </a:buClr>
              <a:buFontTx/>
              <a:buChar char="•"/>
            </a:pPr>
            <a:r>
              <a:rPr lang="en-US" sz="1400" dirty="0">
                <a:latin typeface="Benguiat Bk BT" pitchFamily="18" charset="0"/>
              </a:rPr>
              <a:t> Ultimate Fighting Techniques</a:t>
            </a:r>
          </a:p>
          <a:p>
            <a:pPr eaLnBrk="0" hangingPunct="0">
              <a:lnSpc>
                <a:spcPct val="40000"/>
              </a:lnSpc>
              <a:spcBef>
                <a:spcPct val="50000"/>
              </a:spcBef>
            </a:pPr>
            <a:r>
              <a:rPr lang="en-US" sz="1200" dirty="0">
                <a:latin typeface="Benguiat Bk BT" pitchFamily="18" charset="0"/>
              </a:rPr>
              <a:t>Royce Gracie, 2005</a:t>
            </a:r>
          </a:p>
        </p:txBody>
      </p:sp>
      <p:sp>
        <p:nvSpPr>
          <p:cNvPr id="79876" name="Text Box 4"/>
          <p:cNvSpPr txBox="1">
            <a:spLocks noChangeArrowheads="1"/>
          </p:cNvSpPr>
          <p:nvPr/>
        </p:nvSpPr>
        <p:spPr bwMode="auto">
          <a:xfrm>
            <a:off x="4114800" y="1905000"/>
            <a:ext cx="4572000" cy="3177665"/>
          </a:xfrm>
          <a:prstGeom prst="rect">
            <a:avLst/>
          </a:prstGeom>
          <a:noFill/>
          <a:ln w="12700">
            <a:noFill/>
            <a:miter lim="800000"/>
            <a:headEnd type="none" w="sm" len="sm"/>
            <a:tailEnd type="none" w="sm" len="sm"/>
          </a:ln>
        </p:spPr>
        <p:txBody>
          <a:bodyPr wrap="square">
            <a:spAutoFit/>
          </a:bodyPr>
          <a:lstStyle/>
          <a:p>
            <a:pPr eaLnBrk="0" hangingPunct="0">
              <a:lnSpc>
                <a:spcPct val="0"/>
              </a:lnSpc>
              <a:spcBef>
                <a:spcPct val="50000"/>
              </a:spcBef>
            </a:pPr>
            <a:endParaRPr lang="en-US" sz="1900" dirty="0">
              <a:latin typeface="Benguiat Bk BT" pitchFamily="18" charset="0"/>
            </a:endParaRPr>
          </a:p>
          <a:p>
            <a:pPr eaLnBrk="0" hangingPunct="0">
              <a:lnSpc>
                <a:spcPct val="90000"/>
              </a:lnSpc>
              <a:spcBef>
                <a:spcPct val="50000"/>
              </a:spcBef>
              <a:buClr>
                <a:schemeClr val="accent1">
                  <a:lumMod val="75000"/>
                </a:schemeClr>
              </a:buClr>
              <a:buFontTx/>
              <a:buChar char="•"/>
            </a:pPr>
            <a:r>
              <a:rPr lang="en-US" sz="1400" dirty="0">
                <a:latin typeface="Benguiat Bk BT" pitchFamily="18" charset="0"/>
              </a:rPr>
              <a:t> Bas Rutten’s Big Book of Combat, Vol. 1-2</a:t>
            </a:r>
          </a:p>
          <a:p>
            <a:pPr eaLnBrk="0" hangingPunct="0">
              <a:lnSpc>
                <a:spcPct val="80000"/>
              </a:lnSpc>
              <a:spcBef>
                <a:spcPct val="20000"/>
              </a:spcBef>
            </a:pPr>
            <a:r>
              <a:rPr lang="en-US" sz="1200" dirty="0">
                <a:latin typeface="Benguiat Bk BT" pitchFamily="18" charset="0"/>
              </a:rPr>
              <a:t>Bas Rutten, 2002</a:t>
            </a:r>
          </a:p>
          <a:p>
            <a:pPr eaLnBrk="0" hangingPunct="0">
              <a:spcBef>
                <a:spcPct val="50000"/>
              </a:spcBef>
              <a:buClr>
                <a:schemeClr val="accent1">
                  <a:lumMod val="75000"/>
                </a:schemeClr>
              </a:buClr>
              <a:buFontTx/>
              <a:buChar char="•"/>
            </a:pPr>
            <a:r>
              <a:rPr lang="en-US" sz="1400" dirty="0">
                <a:latin typeface="Benguiat Bk BT" pitchFamily="18" charset="0"/>
              </a:rPr>
              <a:t> Little Evil: One Ultimate Fighter’s Rise to the Top</a:t>
            </a:r>
          </a:p>
          <a:p>
            <a:pPr eaLnBrk="0" hangingPunct="0">
              <a:lnSpc>
                <a:spcPct val="80000"/>
              </a:lnSpc>
              <a:spcBef>
                <a:spcPts val="288"/>
              </a:spcBef>
            </a:pPr>
            <a:r>
              <a:rPr lang="en-US" sz="1200" dirty="0">
                <a:latin typeface="Benguiat Bk BT" pitchFamily="18" charset="0"/>
              </a:rPr>
              <a:t>Jens Pulver, 2003</a:t>
            </a:r>
          </a:p>
          <a:p>
            <a:pPr eaLnBrk="0" hangingPunct="0">
              <a:lnSpc>
                <a:spcPct val="80000"/>
              </a:lnSpc>
              <a:spcBef>
                <a:spcPct val="50000"/>
              </a:spcBef>
              <a:buClr>
                <a:schemeClr val="accent1">
                  <a:lumMod val="75000"/>
                </a:schemeClr>
              </a:buClr>
              <a:buFontTx/>
              <a:buChar char="•"/>
            </a:pPr>
            <a:r>
              <a:rPr lang="en-GB" sz="1400" dirty="0">
                <a:latin typeface="Benguiat Bk BT" pitchFamily="18" charset="0"/>
              </a:rPr>
              <a:t> </a:t>
            </a:r>
            <a:r>
              <a:rPr lang="en-US" sz="1400" dirty="0">
                <a:latin typeface="Benguiat Bk BT" pitchFamily="18" charset="0"/>
              </a:rPr>
              <a:t>No Holds Barred: Ultimate Fighting and the Martial Arts Revolution</a:t>
            </a:r>
          </a:p>
          <a:p>
            <a:pPr eaLnBrk="0" hangingPunct="0">
              <a:lnSpc>
                <a:spcPct val="80000"/>
              </a:lnSpc>
              <a:spcBef>
                <a:spcPct val="20000"/>
              </a:spcBef>
            </a:pPr>
            <a:r>
              <a:rPr lang="en-US" sz="1200" dirty="0">
                <a:latin typeface="Benguiat Bk BT" pitchFamily="18" charset="0"/>
              </a:rPr>
              <a:t>Clyde Gentry, 2005</a:t>
            </a:r>
          </a:p>
          <a:p>
            <a:pPr eaLnBrk="0" hangingPunct="0">
              <a:lnSpc>
                <a:spcPct val="80000"/>
              </a:lnSpc>
              <a:spcBef>
                <a:spcPct val="50000"/>
              </a:spcBef>
              <a:buClr>
                <a:schemeClr val="accent1">
                  <a:lumMod val="75000"/>
                </a:schemeClr>
              </a:buClr>
              <a:buFontTx/>
              <a:buChar char="•"/>
            </a:pPr>
            <a:r>
              <a:rPr lang="en-GB" sz="1400" dirty="0">
                <a:latin typeface="Benguiat Bk BT" pitchFamily="18" charset="0"/>
              </a:rPr>
              <a:t> Made In America: The Most Dominant Champion In UFC History</a:t>
            </a:r>
            <a:endParaRPr lang="en-US" sz="1200" dirty="0">
              <a:latin typeface="Benguiat Bk BT" pitchFamily="18" charset="0"/>
            </a:endParaRPr>
          </a:p>
          <a:p>
            <a:pPr eaLnBrk="0" hangingPunct="0">
              <a:lnSpc>
                <a:spcPct val="80000"/>
              </a:lnSpc>
              <a:spcBef>
                <a:spcPts val="288"/>
              </a:spcBef>
            </a:pPr>
            <a:r>
              <a:rPr lang="en-US" sz="1200" dirty="0">
                <a:latin typeface="Benguiat Bk BT" pitchFamily="18" charset="0"/>
              </a:rPr>
              <a:t>Matt Hughes, 2008</a:t>
            </a:r>
            <a:endParaRPr lang="en-GB" sz="1400" dirty="0">
              <a:latin typeface="Benguiat Bk BT" pitchFamily="18" charset="0"/>
            </a:endParaRPr>
          </a:p>
          <a:p>
            <a:pPr eaLnBrk="0" hangingPunct="0">
              <a:lnSpc>
                <a:spcPct val="80000"/>
              </a:lnSpc>
              <a:spcBef>
                <a:spcPct val="50000"/>
              </a:spcBef>
              <a:buClr>
                <a:schemeClr val="accent1">
                  <a:lumMod val="75000"/>
                </a:schemeClr>
              </a:buClr>
              <a:buFontTx/>
              <a:buChar char="•"/>
            </a:pPr>
            <a:r>
              <a:rPr lang="en-GB" sz="1400" dirty="0">
                <a:latin typeface="Benguiat Bk BT" pitchFamily="18" charset="0"/>
              </a:rPr>
              <a:t> The Best of Mixed Martial Arts: The Extreme Handbook on Moves, Techniques, and the Smash-Mouth World of MMA</a:t>
            </a:r>
            <a:endParaRPr lang="en-US" sz="1200" dirty="0">
              <a:latin typeface="Benguiat Bk BT" pitchFamily="18" charset="0"/>
            </a:endParaRPr>
          </a:p>
          <a:p>
            <a:pPr eaLnBrk="0" hangingPunct="0">
              <a:lnSpc>
                <a:spcPct val="80000"/>
              </a:lnSpc>
              <a:spcBef>
                <a:spcPts val="288"/>
              </a:spcBef>
            </a:pPr>
            <a:r>
              <a:rPr lang="en-US" sz="1200" dirty="0">
                <a:latin typeface="Benguiat Bk BT" pitchFamily="18" charset="0"/>
              </a:rPr>
              <a:t>Tapout Magazine; MMA Worldwide Magazine, 2008</a:t>
            </a:r>
            <a:endParaRPr lang="en-GB" sz="1400" dirty="0">
              <a:latin typeface="Benguiat Bk BT" pitchFamily="18" charset="0"/>
            </a:endParaRPr>
          </a:p>
        </p:txBody>
      </p:sp>
      <p:pic>
        <p:nvPicPr>
          <p:cNvPr id="79877" name="Picture 7" descr="cage"/>
          <p:cNvPicPr>
            <a:picLocks noChangeAspect="1" noChangeArrowheads="1"/>
          </p:cNvPicPr>
          <p:nvPr/>
        </p:nvPicPr>
        <p:blipFill>
          <a:blip r:embed="rId3" cstate="print"/>
          <a:srcRect/>
          <a:stretch>
            <a:fillRect/>
          </a:stretch>
        </p:blipFill>
        <p:spPr bwMode="auto">
          <a:xfrm>
            <a:off x="304800" y="152400"/>
            <a:ext cx="2209800" cy="1466850"/>
          </a:xfrm>
          <a:prstGeom prst="rect">
            <a:avLst/>
          </a:prstGeom>
          <a:noFill/>
          <a:ln w="9525">
            <a:noFill/>
            <a:miter lim="800000"/>
            <a:headEnd/>
            <a:tailEnd/>
          </a:ln>
        </p:spPr>
      </p:pic>
      <p:sp>
        <p:nvSpPr>
          <p:cNvPr id="79878" name="TextBox 5"/>
          <p:cNvSpPr txBox="1">
            <a:spLocks noChangeArrowheads="1"/>
          </p:cNvSpPr>
          <p:nvPr/>
        </p:nvSpPr>
        <p:spPr bwMode="auto">
          <a:xfrm>
            <a:off x="8610600" y="6550025"/>
            <a:ext cx="533400" cy="307975"/>
          </a:xfrm>
          <a:prstGeom prst="rect">
            <a:avLst/>
          </a:prstGeom>
          <a:noFill/>
          <a:ln w="9525">
            <a:noFill/>
            <a:miter lim="800000"/>
            <a:headEnd/>
            <a:tailEnd/>
          </a:ln>
        </p:spPr>
        <p:txBody>
          <a:bodyPr wrap="square">
            <a:spAutoFit/>
          </a:bodyPr>
          <a:lstStyle/>
          <a:p>
            <a:pPr eaLnBrk="0" hangingPunct="0"/>
            <a:fld id="{ED0F4A0E-1E41-48B8-8E1B-2F78BC907797}" type="slidenum">
              <a:rPr lang="en-US" sz="1400">
                <a:latin typeface="Benguiat Bk BT" pitchFamily="18" charset="0"/>
              </a:rPr>
              <a:pPr eaLnBrk="0" hangingPunct="0"/>
              <a:t>182</a:t>
            </a:fld>
            <a:endParaRPr lang="en-US" sz="1400" dirty="0">
              <a:latin typeface="Benguiat Bk BT" pitchFamily="18" charset="0"/>
            </a:endParaRPr>
          </a:p>
        </p:txBody>
      </p:sp>
      <p:sp>
        <p:nvSpPr>
          <p:cNvPr id="2" name="TextBox 1">
            <a:extLst>
              <a:ext uri="{FF2B5EF4-FFF2-40B4-BE49-F238E27FC236}">
                <a16:creationId xmlns:a16="http://schemas.microsoft.com/office/drawing/2014/main" id="{D56A392B-F930-2E7A-EFC6-20BEDD9D52FE}"/>
              </a:ext>
            </a:extLst>
          </p:cNvPr>
          <p:cNvSpPr txBox="1"/>
          <p:nvPr/>
        </p:nvSpPr>
        <p:spPr>
          <a:xfrm>
            <a:off x="1246066" y="6019800"/>
            <a:ext cx="5737468" cy="461665"/>
          </a:xfrm>
          <a:prstGeom prst="rect">
            <a:avLst/>
          </a:prstGeom>
          <a:noFill/>
        </p:spPr>
        <p:txBody>
          <a:bodyPr wrap="none" rtlCol="0">
            <a:spAutoFit/>
          </a:bodyPr>
          <a:lstStyle/>
          <a:p>
            <a:r>
              <a:rPr lang="en-US" dirty="0">
                <a:solidFill>
                  <a:schemeClr val="accent1">
                    <a:lumMod val="75000"/>
                  </a:schemeClr>
                </a:solidFill>
                <a:latin typeface="Staccato222 BT" panose="03090702030407020403" pitchFamily="66" charset="0"/>
              </a:rPr>
              <a:t>Feature Films Starring Your Favourite MMA Stars!</a:t>
            </a:r>
            <a:endParaRPr lang="en-GB" dirty="0">
              <a:solidFill>
                <a:schemeClr val="accent1">
                  <a:lumMod val="75000"/>
                </a:schemeClr>
              </a:solidFill>
              <a:latin typeface="Staccato222 BT" panose="03090702030407020403" pitchFamily="66" charset="0"/>
            </a:endParaRPr>
          </a:p>
        </p:txBody>
      </p:sp>
    </p:spTree>
    <p:extLst>
      <p:ext uri="{BB962C8B-B14F-4D97-AF65-F5344CB8AC3E}">
        <p14:creationId xmlns:p14="http://schemas.microsoft.com/office/powerpoint/2010/main" val="31348044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026"/>
          <p:cNvSpPr txBox="1">
            <a:spLocks noChangeArrowheads="1"/>
          </p:cNvSpPr>
          <p:nvPr/>
        </p:nvSpPr>
        <p:spPr bwMode="auto">
          <a:xfrm>
            <a:off x="3810000" y="457200"/>
            <a:ext cx="4419600" cy="707886"/>
          </a:xfrm>
          <a:prstGeom prst="rect">
            <a:avLst/>
          </a:prstGeom>
          <a:noFill/>
          <a:ln w="12700">
            <a:noFill/>
            <a:miter lim="800000"/>
            <a:headEnd type="none" w="sm" len="sm"/>
            <a:tailEnd type="none" w="sm" len="sm"/>
          </a:ln>
        </p:spPr>
        <p:txBody>
          <a:bodyPr wrap="square">
            <a:spAutoFit/>
          </a:bodyPr>
          <a:lstStyle/>
          <a:p>
            <a:pPr algn="r" eaLnBrk="0" hangingPunct="0">
              <a:spcBef>
                <a:spcPct val="50000"/>
              </a:spcBef>
            </a:pPr>
            <a:r>
              <a:rPr lang="en-US" sz="4000" i="1" dirty="0">
                <a:solidFill>
                  <a:srgbClr val="FFFFFF"/>
                </a:solidFill>
                <a:latin typeface="Staccato222 BT" pitchFamily="66" charset="0"/>
              </a:rPr>
              <a:t>MMA Videos/DVDs</a:t>
            </a:r>
          </a:p>
        </p:txBody>
      </p:sp>
      <p:sp>
        <p:nvSpPr>
          <p:cNvPr id="81923" name="Text Box 1027"/>
          <p:cNvSpPr txBox="1">
            <a:spLocks noChangeArrowheads="1"/>
          </p:cNvSpPr>
          <p:nvPr/>
        </p:nvSpPr>
        <p:spPr bwMode="auto">
          <a:xfrm>
            <a:off x="152400" y="1828800"/>
            <a:ext cx="3810000" cy="1514261"/>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400" dirty="0">
                <a:latin typeface="Benguiat Bk BT" pitchFamily="18" charset="0"/>
              </a:rPr>
              <a:t>Tapout v. 1-2: SuperBrawl</a:t>
            </a:r>
          </a:p>
          <a:p>
            <a:pPr eaLnBrk="0" hangingPunct="0">
              <a:spcBef>
                <a:spcPct val="40000"/>
              </a:spcBef>
            </a:pPr>
            <a:r>
              <a:rPr lang="en-US" sz="1400" dirty="0">
                <a:latin typeface="Benguiat Bk BT" pitchFamily="18" charset="0"/>
              </a:rPr>
              <a:t>Maximum Cage Fighting</a:t>
            </a:r>
          </a:p>
          <a:p>
            <a:pPr eaLnBrk="0" hangingPunct="0">
              <a:spcBef>
                <a:spcPct val="40000"/>
              </a:spcBef>
            </a:pPr>
            <a:r>
              <a:rPr lang="en-US" sz="1400" dirty="0">
                <a:latin typeface="Benguiat Bk BT" pitchFamily="18" charset="0"/>
              </a:rPr>
              <a:t>Undisputed III: Redemption</a:t>
            </a:r>
          </a:p>
          <a:p>
            <a:pPr eaLnBrk="0" hangingPunct="0">
              <a:spcBef>
                <a:spcPct val="40000"/>
              </a:spcBef>
            </a:pPr>
            <a:r>
              <a:rPr lang="en-US" sz="1400" dirty="0">
                <a:latin typeface="Benguiat Bk BT" pitchFamily="18" charset="0"/>
              </a:rPr>
              <a:t>Beatdown</a:t>
            </a:r>
          </a:p>
          <a:p>
            <a:pPr eaLnBrk="0" hangingPunct="0">
              <a:spcBef>
                <a:spcPct val="40000"/>
              </a:spcBef>
            </a:pPr>
            <a:r>
              <a:rPr lang="en-US" sz="1400" dirty="0">
                <a:latin typeface="Benguiat Bk BT" pitchFamily="18" charset="0"/>
              </a:rPr>
              <a:t>Warrior</a:t>
            </a:r>
          </a:p>
        </p:txBody>
      </p:sp>
      <p:sp>
        <p:nvSpPr>
          <p:cNvPr id="81924" name="Text Box 1028"/>
          <p:cNvSpPr txBox="1">
            <a:spLocks noChangeArrowheads="1"/>
          </p:cNvSpPr>
          <p:nvPr/>
        </p:nvSpPr>
        <p:spPr bwMode="auto">
          <a:xfrm>
            <a:off x="4191000" y="1752600"/>
            <a:ext cx="4495800" cy="2206630"/>
          </a:xfrm>
          <a:prstGeom prst="rect">
            <a:avLst/>
          </a:prstGeom>
          <a:noFill/>
          <a:ln w="12700">
            <a:noFill/>
            <a:miter lim="800000"/>
            <a:headEnd type="none" w="sm" len="sm"/>
            <a:tailEnd type="none" w="sm" len="sm"/>
          </a:ln>
        </p:spPr>
        <p:txBody>
          <a:bodyPr wrap="square">
            <a:spAutoFit/>
          </a:bodyPr>
          <a:lstStyle/>
          <a:p>
            <a:pPr eaLnBrk="0" hangingPunct="0">
              <a:lnSpc>
                <a:spcPct val="0"/>
              </a:lnSpc>
              <a:spcBef>
                <a:spcPct val="50000"/>
              </a:spcBef>
            </a:pPr>
            <a:endParaRPr lang="en-US" sz="1900" dirty="0">
              <a:latin typeface="Benguiat Bk BT" pitchFamily="18" charset="0"/>
            </a:endParaRPr>
          </a:p>
          <a:p>
            <a:pPr eaLnBrk="0" hangingPunct="0">
              <a:spcBef>
                <a:spcPct val="40000"/>
              </a:spcBef>
            </a:pPr>
            <a:r>
              <a:rPr lang="en-US" sz="1400" dirty="0">
                <a:latin typeface="Benguiat Bk BT" pitchFamily="18" charset="0"/>
              </a:rPr>
              <a:t>Battlecade: Extreme Fighting</a:t>
            </a:r>
          </a:p>
          <a:p>
            <a:pPr eaLnBrk="0" hangingPunct="0">
              <a:spcBef>
                <a:spcPct val="40000"/>
              </a:spcBef>
            </a:pPr>
            <a:r>
              <a:rPr lang="en-US" sz="1400" dirty="0">
                <a:latin typeface="Benguiat Bk BT" pitchFamily="18" charset="0"/>
              </a:rPr>
              <a:t>Battlecade: Extreme Fighting II</a:t>
            </a:r>
          </a:p>
          <a:p>
            <a:pPr eaLnBrk="0" hangingPunct="0">
              <a:spcBef>
                <a:spcPct val="40000"/>
              </a:spcBef>
            </a:pPr>
            <a:r>
              <a:rPr lang="en-US" sz="1400" dirty="0">
                <a:latin typeface="Benguiat Bk BT" pitchFamily="18" charset="0"/>
              </a:rPr>
              <a:t>Extreme Fighting: The Ultimate Battlecade</a:t>
            </a:r>
          </a:p>
          <a:p>
            <a:pPr eaLnBrk="0" hangingPunct="0">
              <a:spcBef>
                <a:spcPct val="40000"/>
              </a:spcBef>
            </a:pPr>
            <a:r>
              <a:rPr lang="en-US" sz="1400" dirty="0">
                <a:latin typeface="Benguiat Bk BT" pitchFamily="18" charset="0"/>
              </a:rPr>
              <a:t>Sportfighting III</a:t>
            </a:r>
          </a:p>
          <a:p>
            <a:pPr eaLnBrk="0" hangingPunct="0">
              <a:spcBef>
                <a:spcPct val="40000"/>
              </a:spcBef>
            </a:pPr>
            <a:r>
              <a:rPr lang="en-US" sz="1400" dirty="0">
                <a:latin typeface="Benguiat Bk BT" pitchFamily="18" charset="0"/>
              </a:rPr>
              <a:t>Circle of Pain</a:t>
            </a:r>
          </a:p>
          <a:p>
            <a:pPr eaLnBrk="0" hangingPunct="0">
              <a:spcBef>
                <a:spcPct val="40000"/>
              </a:spcBef>
            </a:pPr>
            <a:r>
              <a:rPr lang="en-US" sz="1400" dirty="0">
                <a:latin typeface="Benguiat Bk BT" pitchFamily="18" charset="0"/>
              </a:rPr>
              <a:t>Knockout</a:t>
            </a:r>
          </a:p>
          <a:p>
            <a:pPr eaLnBrk="0" hangingPunct="0">
              <a:spcBef>
                <a:spcPct val="40000"/>
              </a:spcBef>
            </a:pPr>
            <a:endParaRPr lang="en-US" sz="1400" dirty="0">
              <a:latin typeface="Benguiat Bk BT" pitchFamily="18" charset="0"/>
            </a:endParaRPr>
          </a:p>
        </p:txBody>
      </p:sp>
      <p:pic>
        <p:nvPicPr>
          <p:cNvPr id="81925" name="Picture 1032" descr="bigMMAcage"/>
          <p:cNvPicPr>
            <a:picLocks noChangeAspect="1" noChangeArrowheads="1"/>
          </p:cNvPicPr>
          <p:nvPr/>
        </p:nvPicPr>
        <p:blipFill>
          <a:blip r:embed="rId3" cstate="print"/>
          <a:srcRect/>
          <a:stretch>
            <a:fillRect/>
          </a:stretch>
        </p:blipFill>
        <p:spPr bwMode="auto">
          <a:xfrm>
            <a:off x="0" y="0"/>
            <a:ext cx="2819400" cy="1674813"/>
          </a:xfrm>
          <a:prstGeom prst="rect">
            <a:avLst/>
          </a:prstGeom>
          <a:noFill/>
          <a:ln w="9525">
            <a:noFill/>
            <a:miter lim="800000"/>
            <a:headEnd/>
            <a:tailEnd/>
          </a:ln>
        </p:spPr>
      </p:pic>
      <p:sp>
        <p:nvSpPr>
          <p:cNvPr id="81926" name="TextBox 5"/>
          <p:cNvSpPr txBox="1">
            <a:spLocks noChangeArrowheads="1"/>
          </p:cNvSpPr>
          <p:nvPr/>
        </p:nvSpPr>
        <p:spPr bwMode="auto">
          <a:xfrm>
            <a:off x="8610600" y="6550223"/>
            <a:ext cx="533400" cy="307777"/>
          </a:xfrm>
          <a:prstGeom prst="rect">
            <a:avLst/>
          </a:prstGeom>
          <a:noFill/>
          <a:ln w="9525">
            <a:noFill/>
            <a:miter lim="800000"/>
            <a:headEnd/>
            <a:tailEnd/>
          </a:ln>
        </p:spPr>
        <p:txBody>
          <a:bodyPr wrap="square">
            <a:spAutoFit/>
          </a:bodyPr>
          <a:lstStyle/>
          <a:p>
            <a:pPr eaLnBrk="0" hangingPunct="0"/>
            <a:fld id="{585BE7D4-2C4E-4B79-8035-0716F7E3FC18}" type="slidenum">
              <a:rPr lang="en-US" sz="1400">
                <a:latin typeface="Benguiat Bk BT" pitchFamily="18" charset="0"/>
              </a:rPr>
              <a:pPr eaLnBrk="0" hangingPunct="0"/>
              <a:t>183</a:t>
            </a:fld>
            <a:endParaRPr lang="en-US" sz="1400" dirty="0">
              <a:latin typeface="Benguiat Bk BT" pitchFamily="18" charset="0"/>
            </a:endParaRPr>
          </a:p>
        </p:txBody>
      </p:sp>
    </p:spTree>
    <p:extLst>
      <p:ext uri="{BB962C8B-B14F-4D97-AF65-F5344CB8AC3E}">
        <p14:creationId xmlns:p14="http://schemas.microsoft.com/office/powerpoint/2010/main" val="314070188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027"/>
          <p:cNvSpPr txBox="1">
            <a:spLocks noChangeArrowheads="1"/>
          </p:cNvSpPr>
          <p:nvPr/>
        </p:nvSpPr>
        <p:spPr bwMode="auto">
          <a:xfrm>
            <a:off x="3810000" y="533400"/>
            <a:ext cx="3886200" cy="769441"/>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sz="4400" i="1" dirty="0">
                <a:solidFill>
                  <a:srgbClr val="FFFFFF"/>
                </a:solidFill>
                <a:latin typeface="Staccato222 BT" pitchFamily="66" charset="0"/>
              </a:rPr>
              <a:t>Other Countries</a:t>
            </a:r>
          </a:p>
        </p:txBody>
      </p:sp>
      <p:sp>
        <p:nvSpPr>
          <p:cNvPr id="82947" name="Text Box 1028"/>
          <p:cNvSpPr txBox="1">
            <a:spLocks noChangeArrowheads="1"/>
          </p:cNvSpPr>
          <p:nvPr/>
        </p:nvSpPr>
        <p:spPr bwMode="auto">
          <a:xfrm>
            <a:off x="1143000" y="2133600"/>
            <a:ext cx="6858000" cy="2800767"/>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1600" dirty="0">
                <a:latin typeface="Benguiat Bk BT" pitchFamily="18" charset="0"/>
              </a:rPr>
              <a:t>Shadow Fire Promotions, Inc. distributes merchandise in over two dozen countries and to over 2,000 wrestling fans across the globe!</a:t>
            </a:r>
          </a:p>
          <a:p>
            <a:pPr eaLnBrk="0" hangingPunct="0">
              <a:spcBef>
                <a:spcPct val="50000"/>
              </a:spcBef>
            </a:pPr>
            <a:r>
              <a:rPr lang="en-US" sz="1600" dirty="0">
                <a:latin typeface="Benguiat Bk BT" pitchFamily="18" charset="0"/>
              </a:rPr>
              <a:t>We buy media in all formats: NTSC North America, European PAL, and more!  The flags of the individual countries we have sent catalogues or merchandise to appear on our website, sfpincchicago.com under our “Distribution Clients” section, and our home page shows the flags of all the countries that have visited our site! </a:t>
            </a:r>
          </a:p>
          <a:p>
            <a:pPr eaLnBrk="0" hangingPunct="0">
              <a:spcBef>
                <a:spcPct val="50000"/>
              </a:spcBef>
            </a:pPr>
            <a:r>
              <a:rPr lang="en-US" sz="1600" dirty="0">
                <a:latin typeface="Benguiat Bk BT" pitchFamily="18" charset="0"/>
              </a:rPr>
              <a:t>When you join our catalogue mailing list, or purchase any media from us, please let us know the country you reside in, and we’ll let you know if we already have your country’s flag!</a:t>
            </a:r>
          </a:p>
        </p:txBody>
      </p:sp>
      <p:pic>
        <p:nvPicPr>
          <p:cNvPr id="82949" name="Picture 1033" descr="UN"/>
          <p:cNvPicPr>
            <a:picLocks noChangeAspect="1" noChangeArrowheads="1"/>
          </p:cNvPicPr>
          <p:nvPr/>
        </p:nvPicPr>
        <p:blipFill>
          <a:blip r:embed="rId3" cstate="print"/>
          <a:srcRect/>
          <a:stretch>
            <a:fillRect/>
          </a:stretch>
        </p:blipFill>
        <p:spPr bwMode="auto">
          <a:xfrm>
            <a:off x="152400" y="152400"/>
            <a:ext cx="2133600" cy="1422400"/>
          </a:xfrm>
          <a:prstGeom prst="rect">
            <a:avLst/>
          </a:prstGeom>
          <a:noFill/>
          <a:ln w="9525">
            <a:noFill/>
            <a:miter lim="800000"/>
            <a:headEnd/>
            <a:tailEnd/>
          </a:ln>
        </p:spPr>
      </p:pic>
      <p:sp>
        <p:nvSpPr>
          <p:cNvPr id="6" name="TextBox 5"/>
          <p:cNvSpPr txBox="1"/>
          <p:nvPr/>
        </p:nvSpPr>
        <p:spPr>
          <a:xfrm>
            <a:off x="8637130" y="6550223"/>
            <a:ext cx="506870" cy="307777"/>
          </a:xfrm>
          <a:prstGeom prst="rect">
            <a:avLst/>
          </a:prstGeom>
          <a:noFill/>
        </p:spPr>
        <p:txBody>
          <a:bodyPr wrap="none" rtlCol="0">
            <a:spAutoFit/>
          </a:bodyPr>
          <a:lstStyle/>
          <a:p>
            <a:fld id="{4E600882-7FB1-4379-A2C7-703CD513A591}" type="slidenum">
              <a:rPr lang="en-GB" sz="1400" smtClean="0">
                <a:latin typeface="Benguiat Bk BT" pitchFamily="18" charset="0"/>
              </a:rPr>
              <a:pPr/>
              <a:t>184</a:t>
            </a:fld>
            <a:endParaRPr lang="en-GB" sz="1400" dirty="0">
              <a:latin typeface="Benguiat Bk BT" pitchFamily="18" charset="0"/>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838200" y="152400"/>
            <a:ext cx="7696200" cy="707886"/>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4000" dirty="0">
                <a:latin typeface="Staccato222 BT" pitchFamily="66" charset="0"/>
              </a:rPr>
              <a:t>Shadow Fire Promotions, Inc.</a:t>
            </a:r>
            <a:endParaRPr lang="en-US" sz="4000" dirty="0">
              <a:latin typeface="Benguiat Bk BT" pitchFamily="18" charset="0"/>
            </a:endParaRPr>
          </a:p>
        </p:txBody>
      </p:sp>
      <p:sp>
        <p:nvSpPr>
          <p:cNvPr id="83971" name="Line 3"/>
          <p:cNvSpPr>
            <a:spLocks noChangeShapeType="1"/>
          </p:cNvSpPr>
          <p:nvPr/>
        </p:nvSpPr>
        <p:spPr bwMode="auto">
          <a:xfrm>
            <a:off x="1676400" y="914400"/>
            <a:ext cx="6019800" cy="0"/>
          </a:xfrm>
          <a:prstGeom prst="line">
            <a:avLst/>
          </a:prstGeom>
          <a:noFill/>
          <a:ln w="12700">
            <a:solidFill>
              <a:schemeClr val="tx1"/>
            </a:solidFill>
            <a:round/>
            <a:headEnd type="none" w="sm" len="sm"/>
            <a:tailEnd type="none" w="sm" len="sm"/>
          </a:ln>
        </p:spPr>
        <p:txBody>
          <a:bodyPr wrap="none" anchor="ctr"/>
          <a:lstStyle/>
          <a:p>
            <a:endParaRPr lang="en-GB" dirty="0"/>
          </a:p>
        </p:txBody>
      </p:sp>
      <p:sp>
        <p:nvSpPr>
          <p:cNvPr id="83972" name="Text Box 4"/>
          <p:cNvSpPr txBox="1">
            <a:spLocks noChangeArrowheads="1"/>
          </p:cNvSpPr>
          <p:nvPr/>
        </p:nvSpPr>
        <p:spPr bwMode="auto">
          <a:xfrm>
            <a:off x="609600" y="990600"/>
            <a:ext cx="8305800" cy="46166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dirty="0">
                <a:latin typeface="Benguiat Bk BT" pitchFamily="18" charset="0"/>
              </a:rPr>
              <a:t>Independent Wrestling/MMA Promotions</a:t>
            </a:r>
            <a:endParaRPr lang="en-US" dirty="0">
              <a:latin typeface="Staccato222 BT" pitchFamily="66" charset="0"/>
            </a:endParaRPr>
          </a:p>
        </p:txBody>
      </p:sp>
      <p:sp>
        <p:nvSpPr>
          <p:cNvPr id="83973" name="Text Box 5"/>
          <p:cNvSpPr txBox="1">
            <a:spLocks noChangeArrowheads="1"/>
          </p:cNvSpPr>
          <p:nvPr/>
        </p:nvSpPr>
        <p:spPr bwMode="auto">
          <a:xfrm>
            <a:off x="2209800" y="6180693"/>
            <a:ext cx="5181600" cy="369332"/>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sz="1800" dirty="0">
                <a:latin typeface="Benguiat Bk BT" pitchFamily="18" charset="0"/>
              </a:rPr>
              <a:t>YOUR CHICAGO SOURCE FOR WRESTLING.™</a:t>
            </a:r>
            <a:endParaRPr lang="en-US" sz="700" dirty="0">
              <a:latin typeface="Benguiat Bk BT" pitchFamily="18" charset="0"/>
            </a:endParaRPr>
          </a:p>
        </p:txBody>
      </p:sp>
      <p:sp>
        <p:nvSpPr>
          <p:cNvPr id="83974" name="Text Box 6"/>
          <p:cNvSpPr txBox="1">
            <a:spLocks noChangeArrowheads="1"/>
          </p:cNvSpPr>
          <p:nvPr/>
        </p:nvSpPr>
        <p:spPr bwMode="auto">
          <a:xfrm>
            <a:off x="114300" y="2133600"/>
            <a:ext cx="8915400" cy="2930033"/>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2800" u="sng" dirty="0">
                <a:solidFill>
                  <a:schemeClr val="accent1">
                    <a:lumMod val="75000"/>
                  </a:schemeClr>
                </a:solidFill>
                <a:latin typeface="Staccato222 BT" pitchFamily="66" charset="0"/>
              </a:rPr>
              <a:t>How can I work with SFP?</a:t>
            </a:r>
          </a:p>
          <a:p>
            <a:pPr algn="ctr" eaLnBrk="0" hangingPunct="0">
              <a:spcBef>
                <a:spcPct val="50000"/>
              </a:spcBef>
            </a:pPr>
            <a:r>
              <a:rPr lang="en-US" sz="1200" dirty="0">
                <a:latin typeface="Benguiat Bk BT" pitchFamily="18" charset="0"/>
              </a:rPr>
              <a:t>Independent wrestling promotions/wrestlers &amp; MMA fighters/MMA fight promoters looking to work with SFP in order to gain additional exposure for their product should head to our website, www.sfpincchicago.com, and click the link, “Let SFP Distribute For You”.  </a:t>
            </a:r>
            <a:endParaRPr lang="en-US" sz="1400" dirty="0">
              <a:latin typeface="Benguiat Bk BT" pitchFamily="18" charset="0"/>
            </a:endParaRPr>
          </a:p>
          <a:p>
            <a:pPr algn="ctr" eaLnBrk="0" hangingPunct="0">
              <a:spcBef>
                <a:spcPct val="30000"/>
              </a:spcBef>
            </a:pPr>
            <a:r>
              <a:rPr lang="en-US" sz="2800" u="sng" dirty="0">
                <a:solidFill>
                  <a:schemeClr val="accent1">
                    <a:lumMod val="75000"/>
                  </a:schemeClr>
                </a:solidFill>
                <a:latin typeface="Staccato222 BT" pitchFamily="66" charset="0"/>
              </a:rPr>
              <a:t>Defunct Independent Promotions</a:t>
            </a:r>
            <a:endParaRPr lang="en-US" sz="2800" dirty="0">
              <a:solidFill>
                <a:schemeClr val="accent1">
                  <a:lumMod val="75000"/>
                </a:schemeClr>
              </a:solidFill>
              <a:latin typeface="Benguiat Bk BT" pitchFamily="18" charset="0"/>
            </a:endParaRPr>
          </a:p>
          <a:p>
            <a:pPr algn="ctr" eaLnBrk="0" hangingPunct="0">
              <a:spcBef>
                <a:spcPct val="50000"/>
              </a:spcBef>
            </a:pPr>
            <a:r>
              <a:rPr lang="en-US" sz="1200" dirty="0">
                <a:latin typeface="Benguiat Bk BT" pitchFamily="18" charset="0"/>
              </a:rPr>
              <a:t>Are you a defunct wrestling/MMA promotion that still has media, clothing, or other merchandise remaining after you’ve closed your doors for good, and are looking for a way to liquidate your remaining inventory?  Call us at 1-847-489-2087, we’ll be glad to purchase your remaining inventory.</a:t>
            </a:r>
          </a:p>
          <a:p>
            <a:pPr algn="ctr" eaLnBrk="0" hangingPunct="0">
              <a:spcBef>
                <a:spcPct val="50000"/>
              </a:spcBef>
            </a:pPr>
            <a:r>
              <a:rPr lang="en-US" sz="1200" dirty="0">
                <a:latin typeface="Benguiat Bk BT" pitchFamily="18" charset="0"/>
              </a:rPr>
              <a:t>Are you looking to still have your tape library published even after you’ve closed your doors?  </a:t>
            </a:r>
          </a:p>
          <a:p>
            <a:pPr algn="ctr" eaLnBrk="0" hangingPunct="0">
              <a:spcBef>
                <a:spcPct val="50000"/>
              </a:spcBef>
            </a:pPr>
            <a:r>
              <a:rPr lang="en-US" sz="1200" dirty="0">
                <a:latin typeface="Benguiat Bk BT" pitchFamily="18" charset="0"/>
              </a:rPr>
              <a:t>Call us to negotiate a distribution deal for your promotion.</a:t>
            </a:r>
          </a:p>
        </p:txBody>
      </p:sp>
      <p:sp>
        <p:nvSpPr>
          <p:cNvPr id="83975" name="TextBox 6"/>
          <p:cNvSpPr txBox="1">
            <a:spLocks noChangeArrowheads="1"/>
          </p:cNvSpPr>
          <p:nvPr/>
        </p:nvSpPr>
        <p:spPr bwMode="auto">
          <a:xfrm>
            <a:off x="8610600" y="6550025"/>
            <a:ext cx="533400" cy="307975"/>
          </a:xfrm>
          <a:prstGeom prst="rect">
            <a:avLst/>
          </a:prstGeom>
          <a:noFill/>
          <a:ln w="9525">
            <a:noFill/>
            <a:miter lim="800000"/>
            <a:headEnd/>
            <a:tailEnd/>
          </a:ln>
        </p:spPr>
        <p:txBody>
          <a:bodyPr wrap="square">
            <a:spAutoFit/>
          </a:bodyPr>
          <a:lstStyle/>
          <a:p>
            <a:fld id="{459DB580-1BC4-4B74-9ED3-FA4BAACBBFC0}" type="slidenum">
              <a:rPr lang="en-GB" sz="1400">
                <a:latin typeface="Benguiat Bk BT" pitchFamily="18" charset="0"/>
              </a:rPr>
              <a:pPr/>
              <a:t>185</a:t>
            </a:fld>
            <a:endParaRPr lang="en-GB" sz="1400" dirty="0">
              <a:latin typeface="Benguiat Bk BT" pitchFamily="18" charset="0"/>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838200" y="152400"/>
            <a:ext cx="7696200" cy="1169551"/>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4000" dirty="0">
                <a:latin typeface="Staccato222 BT" pitchFamily="66" charset="0"/>
              </a:rPr>
              <a:t>Shadow Fire Promotions, Inc.</a:t>
            </a:r>
          </a:p>
          <a:p>
            <a:pPr algn="ctr" eaLnBrk="0" hangingPunct="0">
              <a:spcBef>
                <a:spcPct val="50000"/>
              </a:spcBef>
            </a:pPr>
            <a:r>
              <a:rPr lang="en-US" sz="2000" dirty="0">
                <a:latin typeface="Benguiat Bk BT" pitchFamily="18" charset="0"/>
              </a:rPr>
              <a:t>Your Chicago Source For Wrestling.™</a:t>
            </a:r>
          </a:p>
        </p:txBody>
      </p:sp>
      <p:sp>
        <p:nvSpPr>
          <p:cNvPr id="83971" name="Line 3"/>
          <p:cNvSpPr>
            <a:spLocks noChangeShapeType="1"/>
          </p:cNvSpPr>
          <p:nvPr/>
        </p:nvSpPr>
        <p:spPr bwMode="auto">
          <a:xfrm>
            <a:off x="1600200" y="1447800"/>
            <a:ext cx="6019800" cy="0"/>
          </a:xfrm>
          <a:prstGeom prst="line">
            <a:avLst/>
          </a:prstGeom>
          <a:noFill/>
          <a:ln w="12700">
            <a:solidFill>
              <a:schemeClr val="tx1"/>
            </a:solidFill>
            <a:round/>
            <a:headEnd type="none" w="sm" len="sm"/>
            <a:tailEnd type="none" w="sm" len="sm"/>
          </a:ln>
        </p:spPr>
        <p:txBody>
          <a:bodyPr wrap="none" anchor="ctr"/>
          <a:lstStyle/>
          <a:p>
            <a:endParaRPr lang="en-GB" dirty="0"/>
          </a:p>
        </p:txBody>
      </p:sp>
      <p:sp>
        <p:nvSpPr>
          <p:cNvPr id="83972" name="Text Box 4"/>
          <p:cNvSpPr txBox="1">
            <a:spLocks noChangeArrowheads="1"/>
          </p:cNvSpPr>
          <p:nvPr/>
        </p:nvSpPr>
        <p:spPr bwMode="auto">
          <a:xfrm>
            <a:off x="2438400" y="1905000"/>
            <a:ext cx="4267200" cy="461665"/>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dirty="0">
                <a:latin typeface="Benguiat Bk BT" pitchFamily="18" charset="0"/>
              </a:rPr>
              <a:t>Discounts!</a:t>
            </a:r>
          </a:p>
        </p:txBody>
      </p:sp>
      <p:sp>
        <p:nvSpPr>
          <p:cNvPr id="83973" name="Text Box 5"/>
          <p:cNvSpPr txBox="1">
            <a:spLocks noChangeArrowheads="1"/>
          </p:cNvSpPr>
          <p:nvPr/>
        </p:nvSpPr>
        <p:spPr bwMode="auto">
          <a:xfrm>
            <a:off x="1981200" y="6248400"/>
            <a:ext cx="5029200" cy="369332"/>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sz="1800" dirty="0">
                <a:latin typeface="Benguiat Bk BT" pitchFamily="18" charset="0"/>
              </a:rPr>
              <a:t>YOUR CHICAGO SOURCE FOR WRESTLING.™</a:t>
            </a:r>
            <a:endParaRPr lang="en-US" sz="700" dirty="0">
              <a:latin typeface="Benguiat Bk BT" pitchFamily="18" charset="0"/>
            </a:endParaRPr>
          </a:p>
        </p:txBody>
      </p:sp>
      <p:sp>
        <p:nvSpPr>
          <p:cNvPr id="83974" name="Text Box 6"/>
          <p:cNvSpPr txBox="1">
            <a:spLocks noChangeArrowheads="1"/>
          </p:cNvSpPr>
          <p:nvPr/>
        </p:nvSpPr>
        <p:spPr bwMode="auto">
          <a:xfrm>
            <a:off x="533400" y="2667000"/>
            <a:ext cx="8382000" cy="1815882"/>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2800" u="sng" dirty="0">
                <a:solidFill>
                  <a:schemeClr val="accent1">
                    <a:lumMod val="75000"/>
                  </a:schemeClr>
                </a:solidFill>
                <a:latin typeface="Staccato222 BT" pitchFamily="66" charset="0"/>
              </a:rPr>
              <a:t>Military Service members</a:t>
            </a:r>
          </a:p>
          <a:p>
            <a:pPr algn="ctr" eaLnBrk="0" hangingPunct="0">
              <a:spcBef>
                <a:spcPct val="50000"/>
              </a:spcBef>
            </a:pPr>
            <a:r>
              <a:rPr lang="en-US" sz="1200" dirty="0">
                <a:latin typeface="Benguiat Bk BT" pitchFamily="18" charset="0"/>
              </a:rPr>
              <a:t>Good gawd! Barracks life is boring, and Ship is even worse!  </a:t>
            </a:r>
          </a:p>
          <a:p>
            <a:pPr algn="ctr" eaLnBrk="0" hangingPunct="0">
              <a:spcBef>
                <a:spcPct val="50000"/>
              </a:spcBef>
            </a:pPr>
            <a:r>
              <a:rPr lang="en-US" sz="1200" dirty="0">
                <a:latin typeface="Benguiat Bk BT" pitchFamily="18" charset="0"/>
              </a:rPr>
              <a:t>Call 1-847-489-2087 for instruction on how to verify with your Military or Veterans ID.  </a:t>
            </a:r>
          </a:p>
          <a:p>
            <a:pPr algn="ctr" eaLnBrk="0" hangingPunct="0">
              <a:spcBef>
                <a:spcPct val="50000"/>
              </a:spcBef>
            </a:pPr>
            <a:r>
              <a:rPr lang="en-US" sz="1200" dirty="0">
                <a:latin typeface="Benguiat Bk BT" pitchFamily="18" charset="0"/>
              </a:rPr>
              <a:t>Then, take a 10% discount and hit the PX for extra beer &amp; chips for your Wrestle-Weekend!</a:t>
            </a:r>
          </a:p>
          <a:p>
            <a:pPr algn="ctr" eaLnBrk="0" hangingPunct="0">
              <a:spcBef>
                <a:spcPct val="50000"/>
              </a:spcBef>
            </a:pPr>
            <a:r>
              <a:rPr lang="en-US" sz="1200" dirty="0">
                <a:latin typeface="Benguiat Bk BT" pitchFamily="18" charset="0"/>
              </a:rPr>
              <a:t>(Discount available to all Active, Reserve, Veterans &amp; retired personnel of any branch.)</a:t>
            </a:r>
          </a:p>
          <a:p>
            <a:pPr algn="ctr" eaLnBrk="0" hangingPunct="0"/>
            <a:r>
              <a:rPr lang="en-US" sz="1200" dirty="0">
                <a:latin typeface="Benguiat Bk BT" pitchFamily="18" charset="0"/>
              </a:rPr>
              <a:t> (Some restrictions apply, enquire for details.)</a:t>
            </a:r>
          </a:p>
        </p:txBody>
      </p:sp>
      <p:sp>
        <p:nvSpPr>
          <p:cNvPr id="83975" name="TextBox 6"/>
          <p:cNvSpPr txBox="1">
            <a:spLocks noChangeArrowheads="1"/>
          </p:cNvSpPr>
          <p:nvPr/>
        </p:nvSpPr>
        <p:spPr bwMode="auto">
          <a:xfrm>
            <a:off x="8610600" y="6550025"/>
            <a:ext cx="533400" cy="307975"/>
          </a:xfrm>
          <a:prstGeom prst="rect">
            <a:avLst/>
          </a:prstGeom>
          <a:noFill/>
          <a:ln w="9525">
            <a:noFill/>
            <a:miter lim="800000"/>
            <a:headEnd/>
            <a:tailEnd/>
          </a:ln>
        </p:spPr>
        <p:txBody>
          <a:bodyPr wrap="square">
            <a:spAutoFit/>
          </a:bodyPr>
          <a:lstStyle/>
          <a:p>
            <a:fld id="{459DB580-1BC4-4B74-9ED3-FA4BAACBBFC0}" type="slidenum">
              <a:rPr lang="en-GB" sz="1400">
                <a:latin typeface="Benguiat Bk BT" pitchFamily="18" charset="0"/>
              </a:rPr>
              <a:pPr/>
              <a:t>186</a:t>
            </a:fld>
            <a:endParaRPr lang="en-GB" sz="1400" dirty="0">
              <a:latin typeface="Benguiat Bk BT" pitchFamily="18" charset="0"/>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838200" y="152400"/>
            <a:ext cx="7696200" cy="1692771"/>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4000" dirty="0">
                <a:latin typeface="Staccato222 BT" pitchFamily="66" charset="0"/>
              </a:rPr>
              <a:t>Shadow Fire Promotions, Inc.</a:t>
            </a:r>
          </a:p>
          <a:p>
            <a:pPr algn="ctr" eaLnBrk="0" hangingPunct="0">
              <a:spcBef>
                <a:spcPct val="50000"/>
              </a:spcBef>
            </a:pPr>
            <a:r>
              <a:rPr lang="en-US" sz="2000" dirty="0">
                <a:latin typeface="Benguiat Bk BT" pitchFamily="18" charset="0"/>
              </a:rPr>
              <a:t>Your Chicago Source For Wrestling.™</a:t>
            </a:r>
          </a:p>
          <a:p>
            <a:pPr algn="ctr" eaLnBrk="0" hangingPunct="0">
              <a:spcBef>
                <a:spcPct val="50000"/>
              </a:spcBef>
            </a:pPr>
            <a:endParaRPr lang="en-US" sz="2000" dirty="0">
              <a:latin typeface="Benguiat Bk BT" pitchFamily="18" charset="0"/>
            </a:endParaRPr>
          </a:p>
        </p:txBody>
      </p:sp>
      <p:sp>
        <p:nvSpPr>
          <p:cNvPr id="83971" name="Line 3"/>
          <p:cNvSpPr>
            <a:spLocks noChangeShapeType="1"/>
          </p:cNvSpPr>
          <p:nvPr/>
        </p:nvSpPr>
        <p:spPr bwMode="auto">
          <a:xfrm>
            <a:off x="1676400" y="1371600"/>
            <a:ext cx="6019800" cy="0"/>
          </a:xfrm>
          <a:prstGeom prst="line">
            <a:avLst/>
          </a:prstGeom>
          <a:noFill/>
          <a:ln w="12700">
            <a:solidFill>
              <a:schemeClr val="tx1"/>
            </a:solidFill>
            <a:round/>
            <a:headEnd type="none" w="sm" len="sm"/>
            <a:tailEnd type="none" w="sm" len="sm"/>
          </a:ln>
        </p:spPr>
        <p:txBody>
          <a:bodyPr wrap="none" anchor="ctr"/>
          <a:lstStyle/>
          <a:p>
            <a:endParaRPr lang="en-GB" dirty="0"/>
          </a:p>
        </p:txBody>
      </p:sp>
      <p:sp>
        <p:nvSpPr>
          <p:cNvPr id="83972" name="Text Box 4"/>
          <p:cNvSpPr txBox="1">
            <a:spLocks noChangeArrowheads="1"/>
          </p:cNvSpPr>
          <p:nvPr/>
        </p:nvSpPr>
        <p:spPr bwMode="auto">
          <a:xfrm>
            <a:off x="2438400" y="1820019"/>
            <a:ext cx="4267200" cy="461665"/>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dirty="0">
                <a:latin typeface="Benguiat Bk BT" pitchFamily="18" charset="0"/>
              </a:rPr>
              <a:t>Disc Cleaning</a:t>
            </a:r>
            <a:endParaRPr lang="en-US" dirty="0">
              <a:latin typeface="Staccato222 BT" pitchFamily="66" charset="0"/>
            </a:endParaRPr>
          </a:p>
        </p:txBody>
      </p:sp>
      <p:sp>
        <p:nvSpPr>
          <p:cNvPr id="83973" name="Text Box 5"/>
          <p:cNvSpPr txBox="1">
            <a:spLocks noChangeArrowheads="1"/>
          </p:cNvSpPr>
          <p:nvPr/>
        </p:nvSpPr>
        <p:spPr bwMode="auto">
          <a:xfrm>
            <a:off x="2095500" y="6324600"/>
            <a:ext cx="4953000" cy="369332"/>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sz="1800" dirty="0">
                <a:latin typeface="Benguiat Bk BT" pitchFamily="18" charset="0"/>
              </a:rPr>
              <a:t>YOUR CHICAGO SOURCE FOR WRESTLING.™</a:t>
            </a:r>
            <a:endParaRPr lang="en-US" sz="700" dirty="0">
              <a:latin typeface="Benguiat Bk BT" pitchFamily="18" charset="0"/>
            </a:endParaRPr>
          </a:p>
        </p:txBody>
      </p:sp>
      <p:sp>
        <p:nvSpPr>
          <p:cNvPr id="83974" name="Text Box 6"/>
          <p:cNvSpPr txBox="1">
            <a:spLocks noChangeArrowheads="1"/>
          </p:cNvSpPr>
          <p:nvPr/>
        </p:nvSpPr>
        <p:spPr bwMode="auto">
          <a:xfrm>
            <a:off x="952500" y="2472422"/>
            <a:ext cx="7239000" cy="2400657"/>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1200" dirty="0">
                <a:latin typeface="Benguiat Bk BT" pitchFamily="18" charset="0"/>
              </a:rPr>
              <a:t>Shadow Fire Promotions, Inc. is proud to be able to offer cleaning of lightly scuffed/damaged DVDs, CDs, Blu-Rays, and more!</a:t>
            </a:r>
          </a:p>
          <a:p>
            <a:pPr algn="ctr" eaLnBrk="0" hangingPunct="0">
              <a:spcBef>
                <a:spcPct val="50000"/>
              </a:spcBef>
            </a:pPr>
            <a:r>
              <a:rPr lang="en-US" sz="1200" dirty="0">
                <a:latin typeface="Benguiat Bk BT" pitchFamily="18" charset="0"/>
              </a:rPr>
              <a:t>We can also replace missing/damaged cases, as well.</a:t>
            </a:r>
          </a:p>
          <a:p>
            <a:pPr algn="ctr" eaLnBrk="0" hangingPunct="0">
              <a:spcBef>
                <a:spcPct val="50000"/>
              </a:spcBef>
            </a:pPr>
            <a:r>
              <a:rPr lang="en-US" sz="1200" dirty="0">
                <a:latin typeface="Benguiat Bk BT" pitchFamily="18" charset="0"/>
              </a:rPr>
              <a:t>Starting at $6, postpaid, drop us a line at the email below for a quote.</a:t>
            </a:r>
          </a:p>
          <a:p>
            <a:pPr algn="ctr" eaLnBrk="0" hangingPunct="0">
              <a:spcBef>
                <a:spcPct val="50000"/>
              </a:spcBef>
            </a:pPr>
            <a:r>
              <a:rPr lang="en-US" sz="1200" dirty="0">
                <a:latin typeface="Benguiat Bk BT" pitchFamily="18" charset="0"/>
              </a:rPr>
              <a:t>Overseas customers are welcome, as well!</a:t>
            </a:r>
          </a:p>
          <a:p>
            <a:pPr algn="ctr" eaLnBrk="0" hangingPunct="0">
              <a:spcBef>
                <a:spcPct val="50000"/>
              </a:spcBef>
            </a:pPr>
            <a:r>
              <a:rPr lang="en-US" sz="1200" dirty="0">
                <a:latin typeface="Benguiat Bk BT" pitchFamily="18" charset="0"/>
              </a:rPr>
              <a:t>Visit http://sfpincchicago.com/catalogue/disc.htm for more information!</a:t>
            </a:r>
          </a:p>
          <a:p>
            <a:pPr algn="ctr" eaLnBrk="0" hangingPunct="0">
              <a:spcBef>
                <a:spcPct val="50000"/>
              </a:spcBef>
            </a:pPr>
            <a:r>
              <a:rPr lang="en-US" sz="1200" dirty="0">
                <a:latin typeface="Benguiat Bk BT" pitchFamily="18" charset="0"/>
              </a:rPr>
              <a:t>A Shadow Fire Promotions, Inc. </a:t>
            </a:r>
            <a:r>
              <a:rPr lang="en-US" sz="1200" b="1" i="1" dirty="0">
                <a:solidFill>
                  <a:schemeClr val="accent1">
                    <a:lumMod val="75000"/>
                  </a:schemeClr>
                </a:solidFill>
                <a:latin typeface="Benguiat Bk BT" pitchFamily="18" charset="0"/>
              </a:rPr>
              <a:t>EXCLUSIVE</a:t>
            </a:r>
            <a:r>
              <a:rPr lang="en-US" sz="1200" dirty="0">
                <a:latin typeface="Benguiat Bk BT" pitchFamily="18" charset="0"/>
              </a:rPr>
              <a:t>  service!</a:t>
            </a:r>
          </a:p>
          <a:p>
            <a:pPr algn="ctr" eaLnBrk="0" hangingPunct="0">
              <a:spcBef>
                <a:spcPct val="50000"/>
              </a:spcBef>
            </a:pPr>
            <a:r>
              <a:rPr lang="en-US" sz="1200" dirty="0">
                <a:latin typeface="Benguiat Bk BT" pitchFamily="18" charset="0"/>
              </a:rPr>
              <a:t>1-847-489-2087</a:t>
            </a:r>
          </a:p>
          <a:p>
            <a:pPr algn="ctr" eaLnBrk="0" hangingPunct="0">
              <a:spcBef>
                <a:spcPct val="50000"/>
              </a:spcBef>
            </a:pPr>
            <a:r>
              <a:rPr lang="en-US" sz="1200" dirty="0">
                <a:latin typeface="Benguiat Bk BT" pitchFamily="18" charset="0"/>
              </a:rPr>
              <a:t>orders@sfpincchicago.com</a:t>
            </a:r>
            <a:endParaRPr lang="en-US" sz="1400" dirty="0">
              <a:latin typeface="Benguiat Bk BT" pitchFamily="18" charset="0"/>
            </a:endParaRPr>
          </a:p>
        </p:txBody>
      </p:sp>
      <p:sp>
        <p:nvSpPr>
          <p:cNvPr id="83975" name="TextBox 6"/>
          <p:cNvSpPr txBox="1">
            <a:spLocks noChangeArrowheads="1"/>
          </p:cNvSpPr>
          <p:nvPr/>
        </p:nvSpPr>
        <p:spPr bwMode="auto">
          <a:xfrm>
            <a:off x="8610600" y="6550025"/>
            <a:ext cx="533400" cy="307975"/>
          </a:xfrm>
          <a:prstGeom prst="rect">
            <a:avLst/>
          </a:prstGeom>
          <a:noFill/>
          <a:ln w="9525">
            <a:noFill/>
            <a:miter lim="800000"/>
            <a:headEnd/>
            <a:tailEnd/>
          </a:ln>
        </p:spPr>
        <p:txBody>
          <a:bodyPr wrap="square">
            <a:spAutoFit/>
          </a:bodyPr>
          <a:lstStyle/>
          <a:p>
            <a:fld id="{459DB580-1BC4-4B74-9ED3-FA4BAACBBFC0}" type="slidenum">
              <a:rPr lang="en-GB" sz="1400">
                <a:latin typeface="Benguiat Bk BT" pitchFamily="18" charset="0"/>
              </a:rPr>
              <a:pPr/>
              <a:t>187</a:t>
            </a:fld>
            <a:endParaRPr lang="en-GB" sz="1400" dirty="0">
              <a:latin typeface="Benguiat Bk BT" pitchFamily="18" charset="0"/>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838200" y="152400"/>
            <a:ext cx="7696200" cy="1692771"/>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4000" dirty="0">
                <a:latin typeface="Staccato222 BT" pitchFamily="66" charset="0"/>
              </a:rPr>
              <a:t>Shadow Fire Promotions, Inc.</a:t>
            </a:r>
          </a:p>
          <a:p>
            <a:pPr algn="ctr" eaLnBrk="0" hangingPunct="0">
              <a:spcBef>
                <a:spcPct val="50000"/>
              </a:spcBef>
            </a:pPr>
            <a:r>
              <a:rPr lang="en-US" sz="2000" dirty="0">
                <a:latin typeface="Benguiat Bk BT" pitchFamily="18" charset="0"/>
              </a:rPr>
              <a:t>Your Chicago Source For Wrestling.™</a:t>
            </a:r>
          </a:p>
          <a:p>
            <a:pPr algn="ctr" eaLnBrk="0" hangingPunct="0">
              <a:spcBef>
                <a:spcPct val="50000"/>
              </a:spcBef>
            </a:pPr>
            <a:endParaRPr lang="en-US" sz="2000" dirty="0">
              <a:latin typeface="Benguiat Bk BT" pitchFamily="18" charset="0"/>
            </a:endParaRPr>
          </a:p>
        </p:txBody>
      </p:sp>
      <p:sp>
        <p:nvSpPr>
          <p:cNvPr id="83971" name="Line 3"/>
          <p:cNvSpPr>
            <a:spLocks noChangeShapeType="1"/>
          </p:cNvSpPr>
          <p:nvPr/>
        </p:nvSpPr>
        <p:spPr bwMode="auto">
          <a:xfrm>
            <a:off x="1676400" y="1371600"/>
            <a:ext cx="6019800" cy="0"/>
          </a:xfrm>
          <a:prstGeom prst="line">
            <a:avLst/>
          </a:prstGeom>
          <a:noFill/>
          <a:ln w="12700">
            <a:solidFill>
              <a:schemeClr val="tx1"/>
            </a:solidFill>
            <a:round/>
            <a:headEnd type="none" w="sm" len="sm"/>
            <a:tailEnd type="none" w="sm" len="sm"/>
          </a:ln>
        </p:spPr>
        <p:txBody>
          <a:bodyPr wrap="none" anchor="ctr"/>
          <a:lstStyle/>
          <a:p>
            <a:endParaRPr lang="en-GB" dirty="0"/>
          </a:p>
        </p:txBody>
      </p:sp>
      <p:sp>
        <p:nvSpPr>
          <p:cNvPr id="83972" name="Text Box 4"/>
          <p:cNvSpPr txBox="1">
            <a:spLocks noChangeArrowheads="1"/>
          </p:cNvSpPr>
          <p:nvPr/>
        </p:nvSpPr>
        <p:spPr bwMode="auto">
          <a:xfrm>
            <a:off x="2438400" y="1828800"/>
            <a:ext cx="4267200" cy="461665"/>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dirty="0">
                <a:latin typeface="Benguiat Bk BT" pitchFamily="18" charset="0"/>
              </a:rPr>
              <a:t>Search Service</a:t>
            </a:r>
            <a:endParaRPr lang="en-US" dirty="0">
              <a:latin typeface="Staccato222 BT" pitchFamily="66" charset="0"/>
            </a:endParaRPr>
          </a:p>
        </p:txBody>
      </p:sp>
      <p:sp>
        <p:nvSpPr>
          <p:cNvPr id="83973" name="Text Box 5"/>
          <p:cNvSpPr txBox="1">
            <a:spLocks noChangeArrowheads="1"/>
          </p:cNvSpPr>
          <p:nvPr/>
        </p:nvSpPr>
        <p:spPr bwMode="auto">
          <a:xfrm>
            <a:off x="2019300" y="6248400"/>
            <a:ext cx="5105400" cy="369332"/>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sz="1800" dirty="0">
                <a:latin typeface="Benguiat Bk BT" pitchFamily="18" charset="0"/>
              </a:rPr>
              <a:t>YOUR CHICAGO SOURCE FOR WRESTLING.™</a:t>
            </a:r>
            <a:endParaRPr lang="en-US" sz="700" dirty="0">
              <a:latin typeface="Benguiat Bk BT" pitchFamily="18" charset="0"/>
            </a:endParaRPr>
          </a:p>
        </p:txBody>
      </p:sp>
      <p:sp>
        <p:nvSpPr>
          <p:cNvPr id="83974" name="Text Box 6"/>
          <p:cNvSpPr txBox="1">
            <a:spLocks noChangeArrowheads="1"/>
          </p:cNvSpPr>
          <p:nvPr/>
        </p:nvSpPr>
        <p:spPr bwMode="auto">
          <a:xfrm>
            <a:off x="990600" y="2302370"/>
            <a:ext cx="7239000" cy="3077766"/>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3200" u="sng" dirty="0">
                <a:solidFill>
                  <a:schemeClr val="accent1">
                    <a:lumMod val="75000"/>
                  </a:schemeClr>
                </a:solidFill>
                <a:latin typeface="Staccato222 BT" pitchFamily="66" charset="0"/>
              </a:rPr>
              <a:t>Want more?</a:t>
            </a:r>
            <a:r>
              <a:rPr lang="en-US" sz="3200" dirty="0">
                <a:solidFill>
                  <a:schemeClr val="accent1">
                    <a:lumMod val="75000"/>
                  </a:schemeClr>
                </a:solidFill>
                <a:latin typeface="Benguiat Bk BT" pitchFamily="18" charset="0"/>
              </a:rPr>
              <a:t>  </a:t>
            </a:r>
          </a:p>
          <a:p>
            <a:pPr algn="ctr" eaLnBrk="0" hangingPunct="0">
              <a:spcBef>
                <a:spcPct val="50000"/>
              </a:spcBef>
            </a:pPr>
            <a:r>
              <a:rPr lang="en-US" sz="1200" dirty="0">
                <a:latin typeface="Benguiat Bk BT" pitchFamily="18" charset="0"/>
              </a:rPr>
              <a:t>With one quick call or email,  Shadow Fire Promotions, Inc. can help!</a:t>
            </a:r>
          </a:p>
          <a:p>
            <a:pPr algn="ctr" eaLnBrk="0" hangingPunct="0">
              <a:spcBef>
                <a:spcPct val="50000"/>
              </a:spcBef>
            </a:pPr>
            <a:r>
              <a:rPr lang="en-US" sz="1200" dirty="0">
                <a:latin typeface="Benguiat Bk BT" pitchFamily="18" charset="0"/>
              </a:rPr>
              <a:t>Let us know as much information as you have about the item you need.</a:t>
            </a:r>
          </a:p>
          <a:p>
            <a:pPr algn="ctr" eaLnBrk="0" hangingPunct="0">
              <a:spcBef>
                <a:spcPct val="50000"/>
              </a:spcBef>
            </a:pPr>
            <a:r>
              <a:rPr lang="en-US" sz="1200" dirty="0">
                <a:latin typeface="Benguiat Bk BT" pitchFamily="18" charset="0"/>
              </a:rPr>
              <a:t> Let us know what kind of budget you’re working with.</a:t>
            </a:r>
          </a:p>
          <a:p>
            <a:pPr algn="ctr" eaLnBrk="0" hangingPunct="0">
              <a:spcBef>
                <a:spcPct val="50000"/>
              </a:spcBef>
            </a:pPr>
            <a:r>
              <a:rPr lang="en-US" sz="1200" dirty="0">
                <a:latin typeface="Benguiat Bk BT" pitchFamily="18" charset="0"/>
              </a:rPr>
              <a:t> Give us your day and evening numbers for that 9-1-1 “we found it” call!</a:t>
            </a:r>
          </a:p>
          <a:p>
            <a:pPr algn="ctr" eaLnBrk="0" hangingPunct="0">
              <a:spcBef>
                <a:spcPct val="50000"/>
              </a:spcBef>
            </a:pPr>
            <a:r>
              <a:rPr lang="en-US" sz="1200" dirty="0">
                <a:latin typeface="Benguiat Bk BT" pitchFamily="18" charset="0"/>
              </a:rPr>
              <a:t>Our searchers literally scour the globe for you.</a:t>
            </a:r>
          </a:p>
          <a:p>
            <a:pPr algn="ctr" eaLnBrk="0" hangingPunct="0">
              <a:spcBef>
                <a:spcPct val="50000"/>
              </a:spcBef>
            </a:pPr>
            <a:r>
              <a:rPr lang="en-US" sz="1200" dirty="0">
                <a:latin typeface="Benguiat Bk BT" pitchFamily="18" charset="0"/>
              </a:rPr>
              <a:t>Special orders require a non-refundable deposit.  Enquire for details.</a:t>
            </a:r>
          </a:p>
          <a:p>
            <a:pPr algn="ctr" eaLnBrk="0" hangingPunct="0">
              <a:spcBef>
                <a:spcPct val="50000"/>
              </a:spcBef>
            </a:pPr>
            <a:r>
              <a:rPr lang="en-US" sz="1200" dirty="0">
                <a:latin typeface="Benguiat Bk BT" pitchFamily="18" charset="0"/>
              </a:rPr>
              <a:t>A Shadow Fire Promotions, Inc. </a:t>
            </a:r>
            <a:r>
              <a:rPr lang="en-US" sz="1200" b="1" i="1" dirty="0">
                <a:solidFill>
                  <a:schemeClr val="accent1">
                    <a:lumMod val="75000"/>
                  </a:schemeClr>
                </a:solidFill>
                <a:latin typeface="Benguiat Bk BT" pitchFamily="18" charset="0"/>
              </a:rPr>
              <a:t>EXCLUSIVE</a:t>
            </a:r>
            <a:r>
              <a:rPr lang="en-US" sz="1200" dirty="0">
                <a:latin typeface="Benguiat Bk BT" pitchFamily="18" charset="0"/>
              </a:rPr>
              <a:t>  service!</a:t>
            </a:r>
          </a:p>
          <a:p>
            <a:pPr algn="ctr" eaLnBrk="0" hangingPunct="0">
              <a:spcBef>
                <a:spcPct val="50000"/>
              </a:spcBef>
            </a:pPr>
            <a:r>
              <a:rPr lang="en-US" sz="1200" dirty="0">
                <a:latin typeface="Benguiat Bk BT" pitchFamily="18" charset="0"/>
              </a:rPr>
              <a:t>1-847-489-2087</a:t>
            </a:r>
          </a:p>
          <a:p>
            <a:pPr algn="ctr" eaLnBrk="0" hangingPunct="0">
              <a:spcBef>
                <a:spcPct val="50000"/>
              </a:spcBef>
            </a:pPr>
            <a:r>
              <a:rPr lang="en-US" sz="1200" dirty="0">
                <a:latin typeface="Benguiat Bk BT" pitchFamily="18" charset="0"/>
              </a:rPr>
              <a:t>orders@sfpincchicago.com</a:t>
            </a:r>
            <a:endParaRPr lang="en-US" sz="1400" dirty="0">
              <a:latin typeface="Benguiat Bk BT" pitchFamily="18" charset="0"/>
            </a:endParaRPr>
          </a:p>
        </p:txBody>
      </p:sp>
      <p:sp>
        <p:nvSpPr>
          <p:cNvPr id="83975" name="TextBox 6"/>
          <p:cNvSpPr txBox="1">
            <a:spLocks noChangeArrowheads="1"/>
          </p:cNvSpPr>
          <p:nvPr/>
        </p:nvSpPr>
        <p:spPr bwMode="auto">
          <a:xfrm>
            <a:off x="8610600" y="6550025"/>
            <a:ext cx="533400" cy="307975"/>
          </a:xfrm>
          <a:prstGeom prst="rect">
            <a:avLst/>
          </a:prstGeom>
          <a:noFill/>
          <a:ln w="9525">
            <a:noFill/>
            <a:miter lim="800000"/>
            <a:headEnd/>
            <a:tailEnd/>
          </a:ln>
        </p:spPr>
        <p:txBody>
          <a:bodyPr wrap="square">
            <a:spAutoFit/>
          </a:bodyPr>
          <a:lstStyle/>
          <a:p>
            <a:fld id="{459DB580-1BC4-4B74-9ED3-FA4BAACBBFC0}" type="slidenum">
              <a:rPr lang="en-GB" sz="1400">
                <a:latin typeface="Benguiat Bk BT" pitchFamily="18" charset="0"/>
              </a:rPr>
              <a:pPr/>
              <a:t>188</a:t>
            </a:fld>
            <a:endParaRPr lang="en-GB" sz="1400" dirty="0">
              <a:latin typeface="Benguiat Bk BT" pitchFamily="18" charset="0"/>
            </a:endParaRPr>
          </a:p>
        </p:txBody>
      </p:sp>
    </p:spTree>
    <p:extLst>
      <p:ext uri="{BB962C8B-B14F-4D97-AF65-F5344CB8AC3E}">
        <p14:creationId xmlns:p14="http://schemas.microsoft.com/office/powerpoint/2010/main" val="198009306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838200" y="152400"/>
            <a:ext cx="7696200" cy="707886"/>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4000" dirty="0">
                <a:latin typeface="Staccato222 BT" pitchFamily="66" charset="0"/>
              </a:rPr>
              <a:t>Shadow Fire Promotions, Inc.</a:t>
            </a:r>
            <a:endParaRPr lang="en-US" sz="4000" dirty="0">
              <a:latin typeface="Benguiat Bk BT" pitchFamily="18" charset="0"/>
            </a:endParaRPr>
          </a:p>
        </p:txBody>
      </p:sp>
      <p:sp>
        <p:nvSpPr>
          <p:cNvPr id="83971" name="Line 3"/>
          <p:cNvSpPr>
            <a:spLocks noChangeShapeType="1"/>
          </p:cNvSpPr>
          <p:nvPr/>
        </p:nvSpPr>
        <p:spPr bwMode="auto">
          <a:xfrm>
            <a:off x="1676400" y="914400"/>
            <a:ext cx="6019800" cy="0"/>
          </a:xfrm>
          <a:prstGeom prst="line">
            <a:avLst/>
          </a:prstGeom>
          <a:noFill/>
          <a:ln w="12700">
            <a:solidFill>
              <a:schemeClr val="tx1"/>
            </a:solidFill>
            <a:round/>
            <a:headEnd type="none" w="sm" len="sm"/>
            <a:tailEnd type="none" w="sm" len="sm"/>
          </a:ln>
        </p:spPr>
        <p:txBody>
          <a:bodyPr wrap="none" anchor="ctr"/>
          <a:lstStyle/>
          <a:p>
            <a:endParaRPr lang="en-GB" dirty="0"/>
          </a:p>
        </p:txBody>
      </p:sp>
      <p:sp>
        <p:nvSpPr>
          <p:cNvPr id="83972" name="Text Box 4"/>
          <p:cNvSpPr txBox="1">
            <a:spLocks noChangeArrowheads="1"/>
          </p:cNvSpPr>
          <p:nvPr/>
        </p:nvSpPr>
        <p:spPr bwMode="auto">
          <a:xfrm>
            <a:off x="2286000" y="1066800"/>
            <a:ext cx="4267200" cy="523875"/>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2800" dirty="0">
                <a:latin typeface="Benguiat Bk BT" pitchFamily="18" charset="0"/>
              </a:rPr>
              <a:t>Ordering Info</a:t>
            </a:r>
          </a:p>
        </p:txBody>
      </p:sp>
      <p:sp>
        <p:nvSpPr>
          <p:cNvPr id="83973" name="Text Box 5"/>
          <p:cNvSpPr txBox="1">
            <a:spLocks noChangeArrowheads="1"/>
          </p:cNvSpPr>
          <p:nvPr/>
        </p:nvSpPr>
        <p:spPr bwMode="auto">
          <a:xfrm>
            <a:off x="1676400" y="6248400"/>
            <a:ext cx="60198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000" dirty="0">
                <a:latin typeface="Benguiat Bk BT" pitchFamily="18" charset="0"/>
              </a:rPr>
              <a:t>YOUR CHICAGO SOURCE FOR WRESTLING.™</a:t>
            </a:r>
            <a:endParaRPr lang="en-US" sz="800" dirty="0">
              <a:latin typeface="Benguiat Bk BT" pitchFamily="18" charset="0"/>
            </a:endParaRPr>
          </a:p>
        </p:txBody>
      </p:sp>
      <p:sp>
        <p:nvSpPr>
          <p:cNvPr id="83974" name="Text Box 6"/>
          <p:cNvSpPr txBox="1">
            <a:spLocks noChangeArrowheads="1"/>
          </p:cNvSpPr>
          <p:nvPr/>
        </p:nvSpPr>
        <p:spPr bwMode="auto">
          <a:xfrm>
            <a:off x="533400" y="2035666"/>
            <a:ext cx="8305800" cy="3173176"/>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u="sng" dirty="0">
                <a:solidFill>
                  <a:schemeClr val="accent1">
                    <a:lumMod val="75000"/>
                  </a:schemeClr>
                </a:solidFill>
                <a:latin typeface="Staccato222 BT" pitchFamily="66" charset="0"/>
              </a:rPr>
              <a:t>How do I Contact You?</a:t>
            </a:r>
          </a:p>
          <a:p>
            <a:pPr algn="ctr" eaLnBrk="0" hangingPunct="0">
              <a:spcBef>
                <a:spcPts val="600"/>
              </a:spcBef>
            </a:pPr>
            <a:r>
              <a:rPr lang="en-US" sz="1200" dirty="0">
                <a:latin typeface="Benguiat Bk BT" pitchFamily="18" charset="0"/>
              </a:rPr>
              <a:t>E-mail the Order Desk at orders@sfpincchicago.com</a:t>
            </a:r>
          </a:p>
          <a:p>
            <a:pPr algn="ctr" eaLnBrk="0" hangingPunct="0">
              <a:spcBef>
                <a:spcPts val="600"/>
              </a:spcBef>
            </a:pPr>
            <a:r>
              <a:rPr lang="en-US" sz="1200" dirty="0">
                <a:latin typeface="Benguiat Bk BT" pitchFamily="18" charset="0"/>
              </a:rPr>
              <a:t>Telephone us 24/7 at 1-847-489-2087</a:t>
            </a:r>
          </a:p>
          <a:p>
            <a:pPr algn="ctr" eaLnBrk="0" hangingPunct="0">
              <a:spcBef>
                <a:spcPts val="600"/>
              </a:spcBef>
            </a:pPr>
            <a:r>
              <a:rPr lang="en-US" sz="1200" dirty="0">
                <a:latin typeface="Benguiat Bk BT" pitchFamily="18" charset="0"/>
              </a:rPr>
              <a:t>Write to P.O. Box 2746, Chicago IL, 60690, USA</a:t>
            </a:r>
          </a:p>
          <a:p>
            <a:pPr algn="ctr" eaLnBrk="0" hangingPunct="0">
              <a:spcBef>
                <a:spcPts val="600"/>
              </a:spcBef>
            </a:pPr>
            <a:endParaRPr lang="en-US" sz="1200" dirty="0">
              <a:latin typeface="Benguiat Bk BT" pitchFamily="18" charset="0"/>
            </a:endParaRPr>
          </a:p>
          <a:p>
            <a:pPr algn="ctr" eaLnBrk="0" hangingPunct="0">
              <a:lnSpc>
                <a:spcPct val="80000"/>
              </a:lnSpc>
              <a:spcBef>
                <a:spcPts val="1200"/>
              </a:spcBef>
            </a:pPr>
            <a:r>
              <a:rPr lang="en-US" u="sng" dirty="0">
                <a:solidFill>
                  <a:schemeClr val="accent1">
                    <a:lumMod val="75000"/>
                  </a:schemeClr>
                </a:solidFill>
                <a:latin typeface="Staccato222 BT" pitchFamily="66" charset="0"/>
              </a:rPr>
              <a:t>Why aren’t prices listed here?</a:t>
            </a:r>
            <a:r>
              <a:rPr lang="en-US" dirty="0">
                <a:solidFill>
                  <a:schemeClr val="accent1">
                    <a:lumMod val="75000"/>
                  </a:schemeClr>
                </a:solidFill>
                <a:latin typeface="Benguiat Bk BT" pitchFamily="18" charset="0"/>
              </a:rPr>
              <a:t>  </a:t>
            </a:r>
          </a:p>
          <a:p>
            <a:pPr algn="ctr" eaLnBrk="0" hangingPunct="0">
              <a:spcBef>
                <a:spcPct val="50000"/>
              </a:spcBef>
            </a:pPr>
            <a:r>
              <a:rPr lang="en-US" sz="1200" dirty="0">
                <a:latin typeface="Benguiat Bk BT" pitchFamily="18" charset="0"/>
              </a:rPr>
              <a:t>We always try to offer the best possible price, but wrestling is a cyclical business, meaning prices go up or down based on product availability.  This makes prices obsolete the minute this edition is published.  Sometimes, it’s in your favour.  </a:t>
            </a:r>
          </a:p>
          <a:p>
            <a:pPr algn="ctr" eaLnBrk="0" hangingPunct="0">
              <a:spcBef>
                <a:spcPct val="50000"/>
              </a:spcBef>
            </a:pPr>
            <a:r>
              <a:rPr lang="en-US" sz="1200" dirty="0">
                <a:latin typeface="Benguiat Bk BT" pitchFamily="18" charset="0"/>
              </a:rPr>
              <a:t>However, to be fair, we don’t publish a price in case they do go up between editions.</a:t>
            </a:r>
          </a:p>
          <a:p>
            <a:pPr algn="ctr" eaLnBrk="0" hangingPunct="0">
              <a:spcBef>
                <a:spcPts val="600"/>
              </a:spcBef>
            </a:pPr>
            <a:r>
              <a:rPr lang="en-US" sz="1200" dirty="0">
                <a:latin typeface="Benguiat Bk BT" pitchFamily="18" charset="0"/>
              </a:rPr>
              <a:t>Also, by not listing prices here, it leaves us more room for the great merchandise</a:t>
            </a:r>
            <a:r>
              <a:rPr lang="en-US" sz="1400" dirty="0">
                <a:latin typeface="Benguiat Bk BT" pitchFamily="18" charset="0"/>
              </a:rPr>
              <a:t>!</a:t>
            </a:r>
          </a:p>
        </p:txBody>
      </p:sp>
      <p:sp>
        <p:nvSpPr>
          <p:cNvPr id="83975" name="TextBox 6"/>
          <p:cNvSpPr txBox="1">
            <a:spLocks noChangeArrowheads="1"/>
          </p:cNvSpPr>
          <p:nvPr/>
        </p:nvSpPr>
        <p:spPr bwMode="auto">
          <a:xfrm>
            <a:off x="8610600" y="6550025"/>
            <a:ext cx="533400" cy="307975"/>
          </a:xfrm>
          <a:prstGeom prst="rect">
            <a:avLst/>
          </a:prstGeom>
          <a:noFill/>
          <a:ln w="9525">
            <a:noFill/>
            <a:miter lim="800000"/>
            <a:headEnd/>
            <a:tailEnd/>
          </a:ln>
        </p:spPr>
        <p:txBody>
          <a:bodyPr wrap="square">
            <a:spAutoFit/>
          </a:bodyPr>
          <a:lstStyle/>
          <a:p>
            <a:fld id="{459DB580-1BC4-4B74-9ED3-FA4BAACBBFC0}" type="slidenum">
              <a:rPr lang="en-GB" sz="1400">
                <a:latin typeface="Benguiat Bk BT" pitchFamily="18" charset="0"/>
              </a:rPr>
              <a:pPr/>
              <a:t>189</a:t>
            </a:fld>
            <a:endParaRPr lang="en-GB" sz="1400" dirty="0">
              <a:latin typeface="Benguiat Bk BT"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228600" y="2209800"/>
            <a:ext cx="3733800" cy="32004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spcBef>
                <a:spcPts val="300"/>
              </a:spcBef>
              <a:spcAft>
                <a:spcPts val="300"/>
              </a:spcAft>
              <a:buClr>
                <a:srgbClr val="FFCC66"/>
              </a:buClr>
              <a:buNone/>
            </a:pPr>
            <a:r>
              <a:rPr lang="en-US" sz="1200" dirty="0">
                <a:latin typeface="Benguiat Bk BT" pitchFamily="18" charset="0"/>
              </a:rPr>
              <a:t>Raw Hits*</a:t>
            </a:r>
          </a:p>
          <a:p>
            <a:pPr>
              <a:spcBef>
                <a:spcPts val="300"/>
              </a:spcBef>
              <a:spcAft>
                <a:spcPts val="300"/>
              </a:spcAft>
              <a:buClr>
                <a:srgbClr val="FFCC66"/>
              </a:buClr>
              <a:buNone/>
            </a:pPr>
            <a:r>
              <a:rPr lang="en-GB" sz="1200" dirty="0">
                <a:latin typeface="Benguiat Bk BT" pitchFamily="18" charset="0"/>
              </a:rPr>
              <a:t>Monday Night Raw: Prime Cuts*</a:t>
            </a:r>
          </a:p>
          <a:p>
            <a:pPr>
              <a:spcBef>
                <a:spcPts val="300"/>
              </a:spcBef>
              <a:spcAft>
                <a:spcPts val="300"/>
              </a:spcAft>
              <a:buClr>
                <a:srgbClr val="FFCC66"/>
              </a:buClr>
              <a:buNone/>
            </a:pPr>
            <a:r>
              <a:rPr lang="en-US" sz="1200" dirty="0">
                <a:latin typeface="Benguiat Bk BT" pitchFamily="18" charset="0"/>
              </a:rPr>
              <a:t>Raw 10</a:t>
            </a:r>
            <a:r>
              <a:rPr lang="en-US" sz="1200" baseline="30000" dirty="0">
                <a:latin typeface="Benguiat Bk BT" pitchFamily="18" charset="0"/>
              </a:rPr>
              <a:t>th</a:t>
            </a:r>
            <a:r>
              <a:rPr lang="en-US" sz="1200" dirty="0">
                <a:latin typeface="Benguiat Bk BT" pitchFamily="18" charset="0"/>
              </a:rPr>
              <a:t> Anniversary</a:t>
            </a:r>
            <a:r>
              <a:rPr lang="en-US" sz="1200" baseline="30000" dirty="0">
                <a:latin typeface="Benguiat Bk BT" pitchFamily="18" charset="0"/>
              </a:rPr>
              <a:t>+</a:t>
            </a:r>
          </a:p>
          <a:p>
            <a:pPr>
              <a:spcBef>
                <a:spcPts val="300"/>
              </a:spcBef>
              <a:spcAft>
                <a:spcPts val="300"/>
              </a:spcAft>
              <a:buClr>
                <a:srgbClr val="FFCC66"/>
              </a:buClr>
              <a:buNone/>
            </a:pPr>
            <a:r>
              <a:rPr lang="en-US" sz="1200" dirty="0">
                <a:latin typeface="Benguiat Bk BT" pitchFamily="18" charset="0"/>
              </a:rPr>
              <a:t>Best of Raw Vol. 1-3</a:t>
            </a:r>
          </a:p>
          <a:p>
            <a:pPr lvl="0">
              <a:spcBef>
                <a:spcPts val="300"/>
              </a:spcBef>
              <a:spcAft>
                <a:spcPts val="300"/>
              </a:spcAft>
              <a:buClr>
                <a:srgbClr val="FFCC66"/>
              </a:buClr>
              <a:buNone/>
            </a:pPr>
            <a:r>
              <a:rPr lang="en-US" sz="1200" dirty="0">
                <a:solidFill>
                  <a:srgbClr val="FFFFCC"/>
                </a:solidFill>
                <a:latin typeface="Benguiat Bk BT" pitchFamily="18" charset="0"/>
              </a:rPr>
              <a:t>Best of RAW 15</a:t>
            </a:r>
            <a:r>
              <a:rPr lang="en-US" sz="1200" baseline="30000" dirty="0">
                <a:solidFill>
                  <a:srgbClr val="FFFFCC"/>
                </a:solidFill>
                <a:latin typeface="Benguiat Bk BT" pitchFamily="18" charset="0"/>
              </a:rPr>
              <a:t>th</a:t>
            </a:r>
            <a:r>
              <a:rPr lang="en-US" sz="1200" dirty="0">
                <a:solidFill>
                  <a:srgbClr val="FFFFCC"/>
                </a:solidFill>
                <a:latin typeface="Benguiat Bk BT" pitchFamily="18" charset="0"/>
              </a:rPr>
              <a:t> Anniversary</a:t>
            </a:r>
          </a:p>
          <a:p>
            <a:pPr>
              <a:spcBef>
                <a:spcPts val="300"/>
              </a:spcBef>
              <a:spcAft>
                <a:spcPts val="300"/>
              </a:spcAft>
              <a:buClr>
                <a:srgbClr val="FFCC66"/>
              </a:buClr>
              <a:buNone/>
            </a:pPr>
            <a:r>
              <a:rPr lang="en-GB" sz="1200" dirty="0">
                <a:latin typeface="Benguiat Bk BT" pitchFamily="18" charset="0"/>
              </a:rPr>
              <a:t>Best Of Raw 2009 </a:t>
            </a:r>
            <a:endParaRPr lang="en-US" sz="1200" dirty="0">
              <a:latin typeface="Benguiat Bk BT" pitchFamily="18" charset="0"/>
            </a:endParaRPr>
          </a:p>
          <a:p>
            <a:pPr>
              <a:spcBef>
                <a:spcPts val="300"/>
              </a:spcBef>
              <a:spcAft>
                <a:spcPts val="300"/>
              </a:spcAft>
              <a:buClr>
                <a:srgbClr val="FFCC66"/>
              </a:buClr>
              <a:buNone/>
            </a:pPr>
            <a:r>
              <a:rPr lang="en-GB" sz="1200" dirty="0">
                <a:latin typeface="Benguiat Bk BT" pitchFamily="18" charset="0"/>
              </a:rPr>
              <a:t>Best Of Raw 2010 </a:t>
            </a:r>
            <a:endParaRPr lang="en-US" sz="1200" dirty="0">
              <a:latin typeface="Benguiat Bk BT" pitchFamily="18" charset="0"/>
            </a:endParaRPr>
          </a:p>
          <a:p>
            <a:pPr>
              <a:spcBef>
                <a:spcPts val="300"/>
              </a:spcBef>
              <a:spcAft>
                <a:spcPts val="300"/>
              </a:spcAft>
              <a:buClr>
                <a:srgbClr val="FFCC66"/>
              </a:buClr>
              <a:buNone/>
            </a:pPr>
            <a:r>
              <a:rPr lang="en-US" sz="1200" dirty="0">
                <a:latin typeface="Benguiat Bk BT" pitchFamily="18" charset="0"/>
              </a:rPr>
              <a:t>RAW: The Beginning – The Best of Seasons 1 &amp; 2</a:t>
            </a:r>
          </a:p>
          <a:p>
            <a:pPr>
              <a:spcBef>
                <a:spcPts val="300"/>
              </a:spcBef>
              <a:spcAft>
                <a:spcPts val="300"/>
              </a:spcAft>
              <a:buClr>
                <a:srgbClr val="FFCC66"/>
              </a:buClr>
              <a:buNone/>
            </a:pPr>
            <a:r>
              <a:rPr lang="en-US" sz="1200" dirty="0">
                <a:solidFill>
                  <a:srgbClr val="FFFFCC"/>
                </a:solidFill>
                <a:latin typeface="Benguiat Bk BT" pitchFamily="18" charset="0"/>
              </a:rPr>
              <a:t>RAW Attitude Vol. 1-2</a:t>
            </a:r>
          </a:p>
          <a:p>
            <a:pPr>
              <a:spcBef>
                <a:spcPts val="300"/>
              </a:spcBef>
              <a:spcAft>
                <a:spcPts val="300"/>
              </a:spcAft>
              <a:buClr>
                <a:srgbClr val="FFCC66"/>
              </a:buClr>
              <a:buNone/>
            </a:pPr>
            <a:r>
              <a:rPr lang="en-US" sz="1200" dirty="0">
                <a:latin typeface="Benguiat Bk BT" pitchFamily="18" charset="0"/>
              </a:rPr>
              <a:t>The Attitude Era</a:t>
            </a:r>
          </a:p>
          <a:p>
            <a:pPr>
              <a:spcBef>
                <a:spcPts val="300"/>
              </a:spcBef>
              <a:spcAft>
                <a:spcPts val="300"/>
              </a:spcAft>
              <a:buClr>
                <a:srgbClr val="FFCC66"/>
              </a:buClr>
              <a:buNone/>
            </a:pPr>
            <a:r>
              <a:rPr lang="en-US" sz="1200" dirty="0">
                <a:latin typeface="Benguiat Bk BT" pitchFamily="18" charset="0"/>
              </a:rPr>
              <a:t>WWE 1997 - Dawn of The Attitude </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19</a:t>
            </a:fld>
            <a:endParaRPr lang="en-GB" sz="1400" dirty="0">
              <a:latin typeface="Benguiat Bk BT" pitchFamily="18" charset="0"/>
            </a:endParaRPr>
          </a:p>
        </p:txBody>
      </p:sp>
      <p:sp>
        <p:nvSpPr>
          <p:cNvPr id="10" name="TextBox 9"/>
          <p:cNvSpPr txBox="1"/>
          <p:nvPr/>
        </p:nvSpPr>
        <p:spPr>
          <a:xfrm>
            <a:off x="0" y="6396335"/>
            <a:ext cx="3107838" cy="461665"/>
          </a:xfrm>
          <a:prstGeom prst="rect">
            <a:avLst/>
          </a:prstGeom>
          <a:noFill/>
        </p:spPr>
        <p:txBody>
          <a:bodyPr wrap="square" rtlCol="0">
            <a:spAutoFit/>
          </a:bodyPr>
          <a:lstStyle/>
          <a:p>
            <a:r>
              <a:rPr lang="en-US" sz="1200" dirty="0">
                <a:latin typeface="Benguiat Bk BT" pitchFamily="18" charset="0"/>
              </a:rPr>
              <a:t>*Coliseum Video, where applicable</a:t>
            </a:r>
          </a:p>
          <a:p>
            <a:r>
              <a:rPr lang="en-US" sz="1200" dirty="0">
                <a:latin typeface="Benguiat Bk BT" pitchFamily="18" charset="0"/>
              </a:rPr>
              <a:t>+Available on DVD &amp; VHS</a:t>
            </a:r>
            <a:endParaRPr lang="en-GB" sz="1200" dirty="0"/>
          </a:p>
        </p:txBody>
      </p:sp>
      <p:sp>
        <p:nvSpPr>
          <p:cNvPr id="12" name="TextBox 11"/>
          <p:cNvSpPr txBox="1"/>
          <p:nvPr/>
        </p:nvSpPr>
        <p:spPr>
          <a:xfrm>
            <a:off x="838200" y="5791200"/>
            <a:ext cx="7077579" cy="523220"/>
          </a:xfrm>
          <a:prstGeom prst="rect">
            <a:avLst/>
          </a:prstGeom>
          <a:noFill/>
        </p:spPr>
        <p:txBody>
          <a:bodyPr wrap="none" rtlCol="0">
            <a:spAutoFit/>
          </a:bodyPr>
          <a:lstStyle/>
          <a:p>
            <a:r>
              <a:rPr lang="en-GB" sz="2800" dirty="0">
                <a:solidFill>
                  <a:schemeClr val="accent1">
                    <a:lumMod val="75000"/>
                  </a:schemeClr>
                </a:solidFill>
                <a:latin typeface="Staccato222 BT" pitchFamily="66" charset="0"/>
              </a:rPr>
              <a:t>WWE videos focusing exclusively on television content!</a:t>
            </a:r>
          </a:p>
        </p:txBody>
      </p:sp>
      <p:sp>
        <p:nvSpPr>
          <p:cNvPr id="13" name="TextBox 12"/>
          <p:cNvSpPr txBox="1"/>
          <p:nvPr/>
        </p:nvSpPr>
        <p:spPr>
          <a:xfrm>
            <a:off x="3200400" y="1828800"/>
            <a:ext cx="1832265" cy="307777"/>
          </a:xfrm>
          <a:prstGeom prst="rect">
            <a:avLst/>
          </a:prstGeom>
          <a:noFill/>
        </p:spPr>
        <p:txBody>
          <a:bodyPr wrap="square" rtlCol="0">
            <a:spAutoFit/>
          </a:bodyPr>
          <a:lstStyle/>
          <a:p>
            <a:r>
              <a:rPr lang="en-GB" sz="1400" u="sng" dirty="0">
                <a:latin typeface="Benguiat Bk BT" pitchFamily="18" charset="0"/>
              </a:rPr>
              <a:t>WWE Television:</a:t>
            </a:r>
            <a:endParaRPr lang="en-GB" u="sng" dirty="0"/>
          </a:p>
        </p:txBody>
      </p:sp>
      <p:sp>
        <p:nvSpPr>
          <p:cNvPr id="14" name="TextBox 13"/>
          <p:cNvSpPr txBox="1"/>
          <p:nvPr/>
        </p:nvSpPr>
        <p:spPr>
          <a:xfrm>
            <a:off x="4038600" y="2264328"/>
            <a:ext cx="4800600" cy="2893100"/>
          </a:xfrm>
          <a:prstGeom prst="rect">
            <a:avLst/>
          </a:prstGeom>
          <a:noFill/>
        </p:spPr>
        <p:txBody>
          <a:bodyPr wrap="square" rtlCol="0">
            <a:spAutoFit/>
          </a:bodyPr>
          <a:lstStyle/>
          <a:p>
            <a:pPr marL="347472" indent="-347472">
              <a:spcBef>
                <a:spcPts val="300"/>
              </a:spcBef>
              <a:spcAft>
                <a:spcPts val="300"/>
              </a:spcAft>
              <a:buClr>
                <a:srgbClr val="FFCC66"/>
              </a:buClr>
            </a:pPr>
            <a:r>
              <a:rPr lang="en-GB" sz="1200" dirty="0">
                <a:latin typeface="Benguiat Bk BT" pitchFamily="18" charset="0"/>
              </a:rPr>
              <a:t>Raw 100 - The Top 100 Moments in Raw History</a:t>
            </a:r>
          </a:p>
          <a:p>
            <a:pPr marL="347472" indent="-347472">
              <a:spcBef>
                <a:spcPts val="300"/>
              </a:spcBef>
              <a:spcAft>
                <a:spcPts val="300"/>
              </a:spcAft>
              <a:buClr>
                <a:srgbClr val="FFCC66"/>
              </a:buClr>
            </a:pPr>
            <a:r>
              <a:rPr lang="en-US" sz="1200" dirty="0">
                <a:latin typeface="Benguiat Bk BT" pitchFamily="18" charset="0"/>
              </a:rPr>
              <a:t>WWF Explosive TNT Show*</a:t>
            </a:r>
          </a:p>
          <a:p>
            <a:pPr marL="347472" indent="-347472">
              <a:spcBef>
                <a:spcPts val="300"/>
              </a:spcBef>
              <a:spcAft>
                <a:spcPts val="300"/>
              </a:spcAft>
              <a:buClr>
                <a:srgbClr val="FFCC66"/>
              </a:buClr>
            </a:pPr>
            <a:r>
              <a:rPr lang="en-US" sz="1200" dirty="0">
                <a:latin typeface="Benguiat Bk BT" pitchFamily="18" charset="0"/>
              </a:rPr>
              <a:t>Best of WWE Confidential Vol. 1</a:t>
            </a:r>
          </a:p>
          <a:p>
            <a:pPr marL="347472" lvl="0" indent="-347472">
              <a:spcBef>
                <a:spcPts val="300"/>
              </a:spcBef>
              <a:spcAft>
                <a:spcPts val="300"/>
              </a:spcAft>
              <a:buClr>
                <a:srgbClr val="FFCC66"/>
              </a:buClr>
            </a:pPr>
            <a:r>
              <a:rPr lang="en-GB" sz="1200" dirty="0">
                <a:latin typeface="Benguiat Bk BT" pitchFamily="18" charset="0"/>
              </a:rPr>
              <a:t>Saturday Night Main Event: Greatest Hits*</a:t>
            </a:r>
            <a:endParaRPr lang="en-GB" sz="1200" dirty="0"/>
          </a:p>
          <a:p>
            <a:pPr marL="347472" indent="-347472">
              <a:spcBef>
                <a:spcPts val="300"/>
              </a:spcBef>
              <a:spcAft>
                <a:spcPts val="300"/>
              </a:spcAft>
              <a:buClr>
                <a:schemeClr val="tx2"/>
              </a:buClr>
            </a:pPr>
            <a:r>
              <a:rPr lang="en-GB" sz="1200" dirty="0">
                <a:latin typeface="Benguiat Bk BT" pitchFamily="18" charset="0"/>
              </a:rPr>
              <a:t>More Saturday Nights Main Event*</a:t>
            </a:r>
          </a:p>
          <a:p>
            <a:pPr marL="347472" lvl="0" indent="-347472">
              <a:spcBef>
                <a:spcPts val="300"/>
              </a:spcBef>
              <a:spcAft>
                <a:spcPts val="300"/>
              </a:spcAft>
              <a:buClr>
                <a:srgbClr val="FFCC66"/>
              </a:buClr>
            </a:pPr>
            <a:r>
              <a:rPr lang="en-US" sz="1200" dirty="0">
                <a:solidFill>
                  <a:srgbClr val="FFFFCC"/>
                </a:solidFill>
                <a:latin typeface="Benguiat Bk BT" pitchFamily="18" charset="0"/>
              </a:rPr>
              <a:t>The Best of Saturday Night’s Main Event</a:t>
            </a:r>
            <a:endParaRPr lang="en-US" sz="1200" dirty="0">
              <a:latin typeface="Benguiat Bk BT" pitchFamily="18" charset="0"/>
            </a:endParaRPr>
          </a:p>
          <a:p>
            <a:pPr marL="347472" indent="-347472">
              <a:spcBef>
                <a:spcPts val="300"/>
              </a:spcBef>
              <a:spcAft>
                <a:spcPts val="300"/>
              </a:spcAft>
              <a:buClr>
                <a:schemeClr val="tx2"/>
              </a:buClr>
            </a:pPr>
            <a:r>
              <a:rPr lang="en-GB" sz="1200" dirty="0">
                <a:latin typeface="Benguiat Bk BT" pitchFamily="18" charset="0"/>
              </a:rPr>
              <a:t>The Best of SmackDown - 10th Anniversary, 1999-2009 </a:t>
            </a:r>
          </a:p>
          <a:p>
            <a:pPr marL="347472" indent="-347472">
              <a:spcBef>
                <a:spcPts val="300"/>
              </a:spcBef>
              <a:spcAft>
                <a:spcPts val="300"/>
              </a:spcAft>
              <a:buClr>
                <a:schemeClr val="tx2"/>
              </a:buClr>
            </a:pPr>
            <a:r>
              <a:rPr lang="en-GB" sz="1200" dirty="0">
                <a:latin typeface="Benguiat Bk BT" pitchFamily="18" charset="0"/>
              </a:rPr>
              <a:t>SmackDown - The Best of 2009-2010</a:t>
            </a:r>
          </a:p>
          <a:p>
            <a:pPr marL="347472" indent="-347472">
              <a:spcBef>
                <a:spcPts val="300"/>
              </a:spcBef>
              <a:spcAft>
                <a:spcPts val="300"/>
              </a:spcAft>
              <a:buClr>
                <a:schemeClr val="tx2"/>
              </a:buClr>
            </a:pPr>
            <a:r>
              <a:rPr lang="en-GB" sz="1200" dirty="0">
                <a:latin typeface="Benguiat Bk BT" pitchFamily="18" charset="0"/>
              </a:rPr>
              <a:t>The Best of Raw and SmackDown 2011, 2013</a:t>
            </a:r>
          </a:p>
          <a:p>
            <a:pPr marL="347472" indent="-347472">
              <a:spcBef>
                <a:spcPts val="300"/>
              </a:spcBef>
              <a:spcAft>
                <a:spcPts val="300"/>
              </a:spcAft>
              <a:buClr>
                <a:schemeClr val="tx2"/>
              </a:buClr>
            </a:pPr>
            <a:r>
              <a:rPr lang="en-GB" sz="1200" dirty="0">
                <a:latin typeface="Benguiat Bk BT" pitchFamily="18" charset="0"/>
              </a:rPr>
              <a:t>Smackdown 20</a:t>
            </a:r>
            <a:r>
              <a:rPr lang="en-GB" sz="1200" baseline="30000" dirty="0">
                <a:latin typeface="Benguiat Bk BT" pitchFamily="18" charset="0"/>
              </a:rPr>
              <a:t>th</a:t>
            </a:r>
            <a:r>
              <a:rPr lang="en-GB" sz="1200" dirty="0">
                <a:latin typeface="Benguiat Bk BT" pitchFamily="18" charset="0"/>
              </a:rPr>
              <a:t> Anniversary</a:t>
            </a:r>
          </a:p>
          <a:p>
            <a:pPr marL="347472" indent="-347472">
              <a:spcBef>
                <a:spcPts val="300"/>
              </a:spcBef>
              <a:spcAft>
                <a:spcPts val="300"/>
              </a:spcAft>
              <a:buClr>
                <a:schemeClr val="tx2"/>
              </a:buClr>
            </a:pPr>
            <a:r>
              <a:rPr lang="en-GB" sz="1200" dirty="0">
                <a:latin typeface="Benguiat Bk BT" pitchFamily="18" charset="0"/>
              </a:rPr>
              <a:t>WWE: The Videos, Vol. 1</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838200" y="152400"/>
            <a:ext cx="7696200" cy="707886"/>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4000" dirty="0">
                <a:latin typeface="Staccato222 BT" pitchFamily="66" charset="0"/>
              </a:rPr>
              <a:t>Shadow Fire Promotions, Inc.</a:t>
            </a:r>
            <a:endParaRPr lang="en-US" sz="4000" dirty="0">
              <a:latin typeface="Benguiat Bk BT" pitchFamily="18" charset="0"/>
            </a:endParaRPr>
          </a:p>
        </p:txBody>
      </p:sp>
      <p:sp>
        <p:nvSpPr>
          <p:cNvPr id="83971" name="Line 3"/>
          <p:cNvSpPr>
            <a:spLocks noChangeShapeType="1"/>
          </p:cNvSpPr>
          <p:nvPr/>
        </p:nvSpPr>
        <p:spPr bwMode="auto">
          <a:xfrm>
            <a:off x="1676400" y="914400"/>
            <a:ext cx="6019800" cy="0"/>
          </a:xfrm>
          <a:prstGeom prst="line">
            <a:avLst/>
          </a:prstGeom>
          <a:noFill/>
          <a:ln w="12700">
            <a:solidFill>
              <a:schemeClr val="tx1"/>
            </a:solidFill>
            <a:round/>
            <a:headEnd type="none" w="sm" len="sm"/>
            <a:tailEnd type="none" w="sm" len="sm"/>
          </a:ln>
        </p:spPr>
        <p:txBody>
          <a:bodyPr wrap="none" anchor="ctr"/>
          <a:lstStyle/>
          <a:p>
            <a:endParaRPr lang="en-GB" dirty="0"/>
          </a:p>
        </p:txBody>
      </p:sp>
      <p:sp>
        <p:nvSpPr>
          <p:cNvPr id="83972" name="Text Box 4"/>
          <p:cNvSpPr txBox="1">
            <a:spLocks noChangeArrowheads="1"/>
          </p:cNvSpPr>
          <p:nvPr/>
        </p:nvSpPr>
        <p:spPr bwMode="auto">
          <a:xfrm>
            <a:off x="2286000" y="1066800"/>
            <a:ext cx="4267200" cy="461665"/>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dirty="0">
                <a:latin typeface="Benguiat Bk BT" pitchFamily="18" charset="0"/>
              </a:rPr>
              <a:t>Ordering Info</a:t>
            </a:r>
          </a:p>
        </p:txBody>
      </p:sp>
      <p:sp>
        <p:nvSpPr>
          <p:cNvPr id="83973" name="Text Box 5"/>
          <p:cNvSpPr txBox="1">
            <a:spLocks noChangeArrowheads="1"/>
          </p:cNvSpPr>
          <p:nvPr/>
        </p:nvSpPr>
        <p:spPr bwMode="auto">
          <a:xfrm>
            <a:off x="1676400" y="6248400"/>
            <a:ext cx="60198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000" dirty="0">
                <a:latin typeface="Benguiat Bk BT" pitchFamily="18" charset="0"/>
              </a:rPr>
              <a:t>YOUR CHICAGO SOURCE FOR WRESTLING.™</a:t>
            </a:r>
            <a:endParaRPr lang="en-US" sz="800" dirty="0">
              <a:latin typeface="Benguiat Bk BT" pitchFamily="18" charset="0"/>
            </a:endParaRPr>
          </a:p>
        </p:txBody>
      </p:sp>
      <p:sp>
        <p:nvSpPr>
          <p:cNvPr id="83974" name="Text Box 6"/>
          <p:cNvSpPr txBox="1">
            <a:spLocks noChangeArrowheads="1"/>
          </p:cNvSpPr>
          <p:nvPr/>
        </p:nvSpPr>
        <p:spPr bwMode="auto">
          <a:xfrm>
            <a:off x="304800" y="1949931"/>
            <a:ext cx="8610600" cy="3154710"/>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u="sng" dirty="0">
                <a:solidFill>
                  <a:schemeClr val="accent1">
                    <a:lumMod val="75000"/>
                  </a:schemeClr>
                </a:solidFill>
                <a:latin typeface="Staccato222 BT" panose="03090702030407020403" pitchFamily="66" charset="0"/>
              </a:rPr>
              <a:t>How is my stuff shipped?</a:t>
            </a:r>
            <a:r>
              <a:rPr lang="en-US" dirty="0">
                <a:solidFill>
                  <a:schemeClr val="accent1">
                    <a:lumMod val="75000"/>
                  </a:schemeClr>
                </a:solidFill>
                <a:latin typeface="Staccato222 BT" panose="03090702030407020403" pitchFamily="66" charset="0"/>
              </a:rPr>
              <a:t>  </a:t>
            </a:r>
          </a:p>
          <a:p>
            <a:pPr algn="ctr" eaLnBrk="0" hangingPunct="0">
              <a:spcBef>
                <a:spcPct val="50000"/>
              </a:spcBef>
            </a:pPr>
            <a:r>
              <a:rPr lang="en-US" sz="1200" dirty="0">
                <a:latin typeface="Benguiat Bk BT" pitchFamily="18" charset="0"/>
              </a:rPr>
              <a:t>Choose any method provided by the U.S. Postal Service (default ship price represents Media Mail), UPS or FedEx.</a:t>
            </a:r>
          </a:p>
          <a:p>
            <a:pPr algn="ctr" eaLnBrk="0" hangingPunct="0">
              <a:spcBef>
                <a:spcPct val="50000"/>
              </a:spcBef>
            </a:pPr>
            <a:r>
              <a:rPr lang="en-US" sz="1200" dirty="0">
                <a:latin typeface="Benguiat Bk BT" pitchFamily="18" charset="0"/>
              </a:rPr>
              <a:t>A valid credit card in your name is required to use UPS or FedEx.</a:t>
            </a:r>
          </a:p>
          <a:p>
            <a:pPr algn="ctr" eaLnBrk="0" hangingPunct="0">
              <a:spcBef>
                <a:spcPct val="50000"/>
              </a:spcBef>
            </a:pPr>
            <a:endParaRPr lang="en-US" sz="1200" dirty="0">
              <a:latin typeface="Benguiat Bk BT" pitchFamily="18" charset="0"/>
            </a:endParaRPr>
          </a:p>
          <a:p>
            <a:pPr algn="ctr" eaLnBrk="0" hangingPunct="0">
              <a:spcBef>
                <a:spcPct val="50000"/>
              </a:spcBef>
            </a:pPr>
            <a:r>
              <a:rPr lang="en-US" u="sng" dirty="0">
                <a:solidFill>
                  <a:schemeClr val="accent1">
                    <a:lumMod val="75000"/>
                  </a:schemeClr>
                </a:solidFill>
                <a:latin typeface="Staccato222 BT" pitchFamily="66" charset="0"/>
              </a:rPr>
              <a:t>How do I pay?</a:t>
            </a:r>
          </a:p>
          <a:p>
            <a:pPr algn="ctr" eaLnBrk="0" hangingPunct="0">
              <a:spcBef>
                <a:spcPts val="600"/>
              </a:spcBef>
            </a:pPr>
            <a:r>
              <a:rPr lang="en-US" sz="1200" dirty="0">
                <a:latin typeface="Benguiat Bk BT" pitchFamily="18" charset="0"/>
              </a:rPr>
              <a:t>You can mail us your U.S. Dollar Postal money order (held 10 days post-receipt for bank clearance).</a:t>
            </a:r>
          </a:p>
          <a:p>
            <a:pPr algn="ctr" eaLnBrk="0" hangingPunct="0">
              <a:spcBef>
                <a:spcPts val="600"/>
              </a:spcBef>
            </a:pPr>
            <a:r>
              <a:rPr lang="en-US" sz="1200" dirty="0">
                <a:latin typeface="Benguiat Bk BT" pitchFamily="18" charset="0"/>
              </a:rPr>
              <a:t>Money orders must be in exact amounts.</a:t>
            </a:r>
          </a:p>
          <a:p>
            <a:pPr algn="ctr" eaLnBrk="0" hangingPunct="0">
              <a:spcBef>
                <a:spcPts val="600"/>
              </a:spcBef>
            </a:pPr>
            <a:r>
              <a:rPr lang="en-US" sz="1200" dirty="0">
                <a:latin typeface="Benguiat Bk BT" pitchFamily="18" charset="0"/>
              </a:rPr>
              <a:t>Established customers can arrange to pay with a personal </a:t>
            </a:r>
            <a:r>
              <a:rPr lang="en-GB" sz="1200" dirty="0">
                <a:latin typeface="Benguiat Bk BT" pitchFamily="18" charset="0"/>
              </a:rPr>
              <a:t>cheque</a:t>
            </a:r>
            <a:r>
              <a:rPr lang="en-US" sz="1200" dirty="0">
                <a:latin typeface="Benguiat Bk BT" pitchFamily="18" charset="0"/>
              </a:rPr>
              <a:t> or bank wire.</a:t>
            </a:r>
          </a:p>
          <a:p>
            <a:pPr algn="ctr" eaLnBrk="0" hangingPunct="0">
              <a:spcBef>
                <a:spcPts val="600"/>
              </a:spcBef>
            </a:pPr>
            <a:r>
              <a:rPr lang="en-US" sz="1200" dirty="0">
                <a:latin typeface="Benguiat Bk BT" pitchFamily="18" charset="0"/>
              </a:rPr>
              <a:t>Please note, merchandise is </a:t>
            </a:r>
            <a:r>
              <a:rPr lang="en-US" sz="1200" b="1" u="sng" dirty="0">
                <a:latin typeface="Benguiat Bk BT" pitchFamily="18" charset="0"/>
              </a:rPr>
              <a:t>only</a:t>
            </a:r>
            <a:r>
              <a:rPr lang="en-US" sz="1200" b="1" dirty="0">
                <a:latin typeface="Benguiat Bk BT" pitchFamily="18" charset="0"/>
              </a:rPr>
              <a:t> </a:t>
            </a:r>
            <a:r>
              <a:rPr lang="en-US" sz="1200" dirty="0">
                <a:latin typeface="Benguiat Bk BT" pitchFamily="18" charset="0"/>
              </a:rPr>
              <a:t>held for ten (10) days post-order for customers mailing payments.  </a:t>
            </a:r>
          </a:p>
          <a:p>
            <a:pPr algn="ctr" eaLnBrk="0" hangingPunct="0">
              <a:spcBef>
                <a:spcPts val="600"/>
              </a:spcBef>
            </a:pPr>
            <a:r>
              <a:rPr lang="en-US" sz="1200" dirty="0">
                <a:latin typeface="Benguiat Bk BT" pitchFamily="18" charset="0"/>
              </a:rPr>
              <a:t>We accept credit cards only at sfpincchicago.com. </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838200" y="152400"/>
            <a:ext cx="7696200" cy="707886"/>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4000" dirty="0">
                <a:latin typeface="Staccato222 BT" pitchFamily="66" charset="0"/>
              </a:rPr>
              <a:t>Shadow Fire Promotions, Inc.</a:t>
            </a:r>
            <a:endParaRPr lang="en-US" sz="4000" dirty="0">
              <a:latin typeface="Benguiat Bk BT" pitchFamily="18" charset="0"/>
            </a:endParaRPr>
          </a:p>
        </p:txBody>
      </p:sp>
      <p:sp>
        <p:nvSpPr>
          <p:cNvPr id="83971" name="Line 3"/>
          <p:cNvSpPr>
            <a:spLocks noChangeShapeType="1"/>
          </p:cNvSpPr>
          <p:nvPr/>
        </p:nvSpPr>
        <p:spPr bwMode="auto">
          <a:xfrm>
            <a:off x="1676400" y="914400"/>
            <a:ext cx="6019800" cy="0"/>
          </a:xfrm>
          <a:prstGeom prst="line">
            <a:avLst/>
          </a:prstGeom>
          <a:noFill/>
          <a:ln w="12700">
            <a:solidFill>
              <a:schemeClr val="tx1"/>
            </a:solidFill>
            <a:round/>
            <a:headEnd type="none" w="sm" len="sm"/>
            <a:tailEnd type="none" w="sm" len="sm"/>
          </a:ln>
        </p:spPr>
        <p:txBody>
          <a:bodyPr wrap="none" anchor="ctr"/>
          <a:lstStyle/>
          <a:p>
            <a:endParaRPr lang="en-GB" dirty="0"/>
          </a:p>
        </p:txBody>
      </p:sp>
      <p:sp>
        <p:nvSpPr>
          <p:cNvPr id="83972" name="Text Box 4"/>
          <p:cNvSpPr txBox="1">
            <a:spLocks noChangeArrowheads="1"/>
          </p:cNvSpPr>
          <p:nvPr/>
        </p:nvSpPr>
        <p:spPr bwMode="auto">
          <a:xfrm>
            <a:off x="2286000" y="1066800"/>
            <a:ext cx="4267200" cy="461665"/>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dirty="0">
                <a:latin typeface="Benguiat Bk BT" pitchFamily="18" charset="0"/>
              </a:rPr>
              <a:t>Ordering Info</a:t>
            </a:r>
          </a:p>
        </p:txBody>
      </p:sp>
      <p:sp>
        <p:nvSpPr>
          <p:cNvPr id="83973" name="Text Box 5"/>
          <p:cNvSpPr txBox="1">
            <a:spLocks noChangeArrowheads="1"/>
          </p:cNvSpPr>
          <p:nvPr/>
        </p:nvSpPr>
        <p:spPr bwMode="auto">
          <a:xfrm>
            <a:off x="2019300" y="6240545"/>
            <a:ext cx="5105400" cy="369332"/>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sz="1800" dirty="0">
                <a:latin typeface="Benguiat Bk BT" pitchFamily="18" charset="0"/>
              </a:rPr>
              <a:t>YOUR CHICAGO SOURCE FOR WRESTLING.™</a:t>
            </a:r>
            <a:endParaRPr lang="en-US" sz="700" dirty="0">
              <a:latin typeface="Benguiat Bk BT" pitchFamily="18" charset="0"/>
            </a:endParaRPr>
          </a:p>
        </p:txBody>
      </p:sp>
      <p:sp>
        <p:nvSpPr>
          <p:cNvPr id="83974" name="Text Box 6"/>
          <p:cNvSpPr txBox="1">
            <a:spLocks noChangeArrowheads="1"/>
          </p:cNvSpPr>
          <p:nvPr/>
        </p:nvSpPr>
        <p:spPr bwMode="auto">
          <a:xfrm>
            <a:off x="304800" y="2057400"/>
            <a:ext cx="8610600" cy="3354380"/>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u="sng" dirty="0">
                <a:solidFill>
                  <a:schemeClr val="accent1">
                    <a:lumMod val="75000"/>
                  </a:schemeClr>
                </a:solidFill>
                <a:latin typeface="Staccato222 BT" panose="03090702030407020403" pitchFamily="66" charset="0"/>
              </a:rPr>
              <a:t>What if I live outside the U.S.?</a:t>
            </a:r>
            <a:r>
              <a:rPr lang="en-US" dirty="0">
                <a:solidFill>
                  <a:schemeClr val="accent1">
                    <a:lumMod val="75000"/>
                  </a:schemeClr>
                </a:solidFill>
                <a:latin typeface="Staccato222 BT" panose="03090702030407020403" pitchFamily="66" charset="0"/>
              </a:rPr>
              <a:t>  </a:t>
            </a:r>
          </a:p>
          <a:p>
            <a:pPr algn="ctr" eaLnBrk="0" hangingPunct="0">
              <a:spcBef>
                <a:spcPct val="50000"/>
              </a:spcBef>
            </a:pPr>
            <a:r>
              <a:rPr lang="en-US" sz="1200" dirty="0">
                <a:latin typeface="Benguiat Bk BT" pitchFamily="18" charset="0"/>
              </a:rPr>
              <a:t>The more wrestling fans in the world, the merrier!</a:t>
            </a:r>
          </a:p>
          <a:p>
            <a:pPr algn="ctr" eaLnBrk="0" hangingPunct="0">
              <a:spcBef>
                <a:spcPts val="600"/>
              </a:spcBef>
            </a:pPr>
            <a:r>
              <a:rPr lang="en-US" sz="1200" dirty="0">
                <a:latin typeface="Benguiat Bk BT" pitchFamily="18" charset="0"/>
              </a:rPr>
              <a:t>All our business is transacted in U.S. Dollars.  </a:t>
            </a:r>
          </a:p>
          <a:p>
            <a:pPr algn="ctr" eaLnBrk="0" hangingPunct="0">
              <a:spcBef>
                <a:spcPts val="600"/>
              </a:spcBef>
            </a:pPr>
            <a:r>
              <a:rPr lang="en-US" sz="1200" dirty="0">
                <a:latin typeface="Benguiat Bk BT" pitchFamily="18" charset="0"/>
              </a:rPr>
              <a:t>Most Post Offices can give you a valid money order.  </a:t>
            </a:r>
          </a:p>
          <a:p>
            <a:pPr algn="ctr" eaLnBrk="0" hangingPunct="0">
              <a:spcBef>
                <a:spcPts val="600"/>
              </a:spcBef>
            </a:pPr>
            <a:r>
              <a:rPr lang="en-US" sz="1200" dirty="0">
                <a:latin typeface="Benguiat Bk BT" pitchFamily="18" charset="0"/>
              </a:rPr>
              <a:t>In some cases, we may accept foreign currency.  Enquire for details.</a:t>
            </a:r>
          </a:p>
          <a:p>
            <a:pPr algn="ctr" eaLnBrk="0" hangingPunct="0">
              <a:spcBef>
                <a:spcPts val="600"/>
              </a:spcBef>
            </a:pPr>
            <a:endParaRPr lang="en-US" sz="1400" dirty="0">
              <a:latin typeface="Benguiat Bk BT" pitchFamily="18" charset="0"/>
            </a:endParaRPr>
          </a:p>
          <a:p>
            <a:pPr algn="ctr" eaLnBrk="0" hangingPunct="0">
              <a:spcBef>
                <a:spcPct val="50000"/>
              </a:spcBef>
            </a:pPr>
            <a:r>
              <a:rPr lang="en-US" u="sng" dirty="0">
                <a:solidFill>
                  <a:schemeClr val="accent1">
                    <a:lumMod val="75000"/>
                  </a:schemeClr>
                </a:solidFill>
                <a:latin typeface="Staccato222 BT" panose="03090702030407020403" pitchFamily="66" charset="0"/>
              </a:rPr>
              <a:t>What about Customs?</a:t>
            </a:r>
            <a:endParaRPr lang="en-US" dirty="0">
              <a:solidFill>
                <a:schemeClr val="accent1">
                  <a:lumMod val="75000"/>
                </a:schemeClr>
              </a:solidFill>
              <a:latin typeface="Staccato222 BT" panose="03090702030407020403" pitchFamily="66" charset="0"/>
            </a:endParaRPr>
          </a:p>
          <a:p>
            <a:pPr algn="ctr" eaLnBrk="0" hangingPunct="0">
              <a:spcBef>
                <a:spcPct val="50000"/>
              </a:spcBef>
            </a:pPr>
            <a:r>
              <a:rPr lang="en-US" sz="1200" dirty="0">
                <a:latin typeface="Benguiat Bk BT" pitchFamily="18" charset="0"/>
              </a:rPr>
              <a:t>We recommend that you check with your local Customs or Revenue Office to make sure you won’t be charged extra Import taxes by your country. </a:t>
            </a:r>
          </a:p>
          <a:p>
            <a:pPr algn="ctr" eaLnBrk="0" hangingPunct="0">
              <a:spcBef>
                <a:spcPct val="50000"/>
              </a:spcBef>
            </a:pPr>
            <a:r>
              <a:rPr lang="en-US" sz="1200" dirty="0">
                <a:latin typeface="Benguiat Bk BT" pitchFamily="18" charset="0"/>
              </a:rPr>
              <a:t>We cannot falsify customs documents.</a:t>
            </a:r>
          </a:p>
          <a:p>
            <a:pPr algn="ctr" eaLnBrk="0" hangingPunct="0">
              <a:lnSpc>
                <a:spcPct val="150000"/>
              </a:lnSpc>
            </a:pPr>
            <a:r>
              <a:rPr lang="en-US" sz="1200" dirty="0">
                <a:latin typeface="Benguiat Bk BT" pitchFamily="18" charset="0"/>
              </a:rPr>
              <a:t>Any fees are your responsibility.</a:t>
            </a:r>
          </a:p>
        </p:txBody>
      </p:sp>
      <p:sp>
        <p:nvSpPr>
          <p:cNvPr id="10" name="TextBox 9"/>
          <p:cNvSpPr txBox="1"/>
          <p:nvPr/>
        </p:nvSpPr>
        <p:spPr>
          <a:xfrm>
            <a:off x="8610600" y="6550223"/>
            <a:ext cx="533400" cy="307777"/>
          </a:xfrm>
          <a:prstGeom prst="rect">
            <a:avLst/>
          </a:prstGeom>
          <a:noFill/>
        </p:spPr>
        <p:txBody>
          <a:bodyPr wrap="square" rtlCol="0">
            <a:spAutoFit/>
          </a:bodyPr>
          <a:lstStyle/>
          <a:p>
            <a:fld id="{909AC441-F1FF-4595-BB57-7FAA441B1260}" type="slidenum">
              <a:rPr lang="en-GB" sz="1400" smtClean="0">
                <a:latin typeface="Benguiat Bk BT" pitchFamily="18" charset="0"/>
              </a:rPr>
              <a:pPr/>
              <a:t>191</a:t>
            </a:fld>
            <a:endParaRPr lang="en-GB" sz="1400" dirty="0">
              <a:latin typeface="Benguiat Bk BT" pitchFamily="18" charset="0"/>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838200" y="152400"/>
            <a:ext cx="7696200" cy="707886"/>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4000" dirty="0">
                <a:latin typeface="Staccato222 BT" pitchFamily="66" charset="0"/>
              </a:rPr>
              <a:t>Shadow Fire Promotions, Inc.</a:t>
            </a:r>
            <a:endParaRPr lang="en-US" sz="4000" dirty="0">
              <a:latin typeface="Benguiat Bk BT" pitchFamily="18" charset="0"/>
            </a:endParaRPr>
          </a:p>
        </p:txBody>
      </p:sp>
      <p:sp>
        <p:nvSpPr>
          <p:cNvPr id="83971" name="Line 3"/>
          <p:cNvSpPr>
            <a:spLocks noChangeShapeType="1"/>
          </p:cNvSpPr>
          <p:nvPr/>
        </p:nvSpPr>
        <p:spPr bwMode="auto">
          <a:xfrm>
            <a:off x="1676400" y="914400"/>
            <a:ext cx="6019800" cy="0"/>
          </a:xfrm>
          <a:prstGeom prst="line">
            <a:avLst/>
          </a:prstGeom>
          <a:noFill/>
          <a:ln w="12700">
            <a:solidFill>
              <a:schemeClr val="tx1"/>
            </a:solidFill>
            <a:round/>
            <a:headEnd type="none" w="sm" len="sm"/>
            <a:tailEnd type="none" w="sm" len="sm"/>
          </a:ln>
        </p:spPr>
        <p:txBody>
          <a:bodyPr wrap="none" anchor="ctr"/>
          <a:lstStyle/>
          <a:p>
            <a:endParaRPr lang="en-GB" dirty="0"/>
          </a:p>
        </p:txBody>
      </p:sp>
      <p:sp>
        <p:nvSpPr>
          <p:cNvPr id="83972" name="Text Box 4"/>
          <p:cNvSpPr txBox="1">
            <a:spLocks noChangeArrowheads="1"/>
          </p:cNvSpPr>
          <p:nvPr/>
        </p:nvSpPr>
        <p:spPr bwMode="auto">
          <a:xfrm>
            <a:off x="2286000" y="1066800"/>
            <a:ext cx="4267200" cy="461665"/>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dirty="0">
                <a:latin typeface="Benguiat Bk BT" pitchFamily="18" charset="0"/>
              </a:rPr>
              <a:t>Ordering Info</a:t>
            </a:r>
          </a:p>
        </p:txBody>
      </p:sp>
      <p:sp>
        <p:nvSpPr>
          <p:cNvPr id="83973" name="Text Box 5"/>
          <p:cNvSpPr txBox="1">
            <a:spLocks noChangeArrowheads="1"/>
          </p:cNvSpPr>
          <p:nvPr/>
        </p:nvSpPr>
        <p:spPr bwMode="auto">
          <a:xfrm>
            <a:off x="2133600" y="6285762"/>
            <a:ext cx="5029200" cy="369332"/>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sz="1800" dirty="0">
                <a:latin typeface="Benguiat Bk BT" pitchFamily="18" charset="0"/>
              </a:rPr>
              <a:t>YOUR CHICAGO SOURCE FOR WRESTLING.™</a:t>
            </a:r>
            <a:endParaRPr lang="en-US" sz="700" dirty="0">
              <a:latin typeface="Benguiat Bk BT" pitchFamily="18" charset="0"/>
            </a:endParaRPr>
          </a:p>
        </p:txBody>
      </p:sp>
      <p:sp>
        <p:nvSpPr>
          <p:cNvPr id="83974" name="Text Box 6"/>
          <p:cNvSpPr txBox="1">
            <a:spLocks noChangeArrowheads="1"/>
          </p:cNvSpPr>
          <p:nvPr/>
        </p:nvSpPr>
        <p:spPr bwMode="auto">
          <a:xfrm>
            <a:off x="190500" y="1953477"/>
            <a:ext cx="8686800" cy="3293209"/>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GB" u="sng" dirty="0">
                <a:solidFill>
                  <a:schemeClr val="accent1">
                    <a:lumMod val="75000"/>
                  </a:schemeClr>
                </a:solidFill>
                <a:latin typeface="Staccato222 BT" pitchFamily="66" charset="0"/>
              </a:rPr>
              <a:t>What happens if something comes broken?</a:t>
            </a:r>
          </a:p>
          <a:p>
            <a:pPr algn="ctr" eaLnBrk="0" hangingPunct="0">
              <a:spcBef>
                <a:spcPts val="600"/>
              </a:spcBef>
            </a:pPr>
            <a:r>
              <a:rPr lang="en-US" sz="1200" dirty="0">
                <a:latin typeface="Benguiat Bk BT" pitchFamily="18" charset="0"/>
              </a:rPr>
              <a:t>You will have the opportunity to buy insurance for your shipment from the Post Office, UPS or FedEx.  </a:t>
            </a:r>
          </a:p>
          <a:p>
            <a:pPr algn="ctr" eaLnBrk="0" hangingPunct="0">
              <a:spcBef>
                <a:spcPts val="600"/>
              </a:spcBef>
            </a:pPr>
            <a:r>
              <a:rPr lang="en-US" sz="1200" dirty="0">
                <a:latin typeface="Benguiat Bk BT" pitchFamily="18" charset="0"/>
              </a:rPr>
              <a:t>SFP Inc. buys the insurance on your behalf and adds it to your order cost.  </a:t>
            </a:r>
          </a:p>
          <a:p>
            <a:pPr algn="ctr" eaLnBrk="0" hangingPunct="0">
              <a:spcBef>
                <a:spcPts val="600"/>
              </a:spcBef>
            </a:pPr>
            <a:r>
              <a:rPr lang="en-US" sz="1200" dirty="0">
                <a:latin typeface="Benguiat Bk BT" pitchFamily="18" charset="0"/>
              </a:rPr>
              <a:t>Since we watch all media and ship in padded packaging to guarantee the condition and playability prior to shipping, damage must be claimed directly from the carrier.  We cannot be responsible for uninsured items.</a:t>
            </a:r>
          </a:p>
          <a:p>
            <a:pPr algn="ctr" eaLnBrk="0" hangingPunct="0">
              <a:spcBef>
                <a:spcPts val="600"/>
              </a:spcBef>
            </a:pPr>
            <a:endParaRPr lang="en-US" sz="1200" u="sng" dirty="0">
              <a:latin typeface="Benguiat Bk BT" panose="02030604050306020704" pitchFamily="18" charset="0"/>
            </a:endParaRPr>
          </a:p>
          <a:p>
            <a:pPr algn="ctr" eaLnBrk="0" hangingPunct="0">
              <a:spcBef>
                <a:spcPts val="600"/>
              </a:spcBef>
            </a:pPr>
            <a:r>
              <a:rPr lang="en-US" u="sng" dirty="0">
                <a:solidFill>
                  <a:schemeClr val="accent1">
                    <a:lumMod val="75000"/>
                  </a:schemeClr>
                </a:solidFill>
                <a:latin typeface="Staccato222 BT" panose="03090702030407020403" pitchFamily="66" charset="0"/>
              </a:rPr>
              <a:t>What if I’m just not happy?</a:t>
            </a:r>
            <a:endParaRPr lang="en-US" dirty="0">
              <a:solidFill>
                <a:schemeClr val="accent1">
                  <a:lumMod val="75000"/>
                </a:schemeClr>
              </a:solidFill>
              <a:latin typeface="Staccato222 BT" panose="03090702030407020403" pitchFamily="66" charset="0"/>
            </a:endParaRPr>
          </a:p>
          <a:p>
            <a:pPr algn="ctr" eaLnBrk="0" hangingPunct="0">
              <a:spcBef>
                <a:spcPts val="600"/>
              </a:spcBef>
            </a:pPr>
            <a:r>
              <a:rPr lang="en-US" sz="1200" dirty="0">
                <a:latin typeface="Benguiat Bk BT" pitchFamily="18" charset="0"/>
              </a:rPr>
              <a:t>We strive for speedy delivery and accuracy.  But we’re people too…so let us know what you want fixed and how we can make you forget!</a:t>
            </a:r>
          </a:p>
          <a:p>
            <a:pPr algn="ctr" eaLnBrk="0" hangingPunct="0">
              <a:spcBef>
                <a:spcPts val="600"/>
              </a:spcBef>
            </a:pPr>
            <a:r>
              <a:rPr lang="en-US" sz="1200" dirty="0">
                <a:latin typeface="Benguiat Bk BT" pitchFamily="18" charset="0"/>
              </a:rPr>
              <a:t>Remember…since you approve your order before you commit to buy, there’s no reason for you to be confused or unhappy.   </a:t>
            </a:r>
          </a:p>
          <a:p>
            <a:pPr algn="ctr" eaLnBrk="0" hangingPunct="0">
              <a:spcBef>
                <a:spcPts val="600"/>
              </a:spcBef>
            </a:pPr>
            <a:r>
              <a:rPr lang="en-US" sz="1200" dirty="0">
                <a:latin typeface="Benguiat Bk BT" pitchFamily="18" charset="0"/>
              </a:rPr>
              <a:t>Due to the proliferation of tape traders, we cannot accept returns, except for sealed items remaining sealed.</a:t>
            </a:r>
          </a:p>
        </p:txBody>
      </p:sp>
      <p:sp>
        <p:nvSpPr>
          <p:cNvPr id="10" name="TextBox 9"/>
          <p:cNvSpPr txBox="1"/>
          <p:nvPr/>
        </p:nvSpPr>
        <p:spPr>
          <a:xfrm>
            <a:off x="8610600" y="6550223"/>
            <a:ext cx="533400" cy="307777"/>
          </a:xfrm>
          <a:prstGeom prst="rect">
            <a:avLst/>
          </a:prstGeom>
          <a:noFill/>
        </p:spPr>
        <p:txBody>
          <a:bodyPr wrap="square" rtlCol="0">
            <a:spAutoFit/>
          </a:bodyPr>
          <a:lstStyle/>
          <a:p>
            <a:fld id="{909AC441-F1FF-4595-BB57-7FAA441B1260}" type="slidenum">
              <a:rPr lang="en-GB" sz="1400" smtClean="0">
                <a:latin typeface="Benguiat Bk BT" pitchFamily="18" charset="0"/>
              </a:rPr>
              <a:pPr/>
              <a:t>192</a:t>
            </a:fld>
            <a:endParaRPr lang="en-GB" sz="1400" dirty="0">
              <a:latin typeface="Benguiat Bk BT" pitchFamily="18" charset="0"/>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838200" y="152400"/>
            <a:ext cx="7696200" cy="1123384"/>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4000" dirty="0">
                <a:latin typeface="Staccato222 BT" pitchFamily="66" charset="0"/>
              </a:rPr>
              <a:t>Shadow Fire Promotions, Inc.</a:t>
            </a:r>
          </a:p>
          <a:p>
            <a:pPr algn="ctr" eaLnBrk="0" hangingPunct="0">
              <a:spcBef>
                <a:spcPct val="50000"/>
              </a:spcBef>
            </a:pPr>
            <a:r>
              <a:rPr lang="en-GB" sz="1800" dirty="0">
                <a:latin typeface="Benguiat Bk BT" pitchFamily="18" charset="0"/>
              </a:rPr>
              <a:t>YOUR CHICAGO SOURCE FOR WRESTLING.™</a:t>
            </a:r>
          </a:p>
        </p:txBody>
      </p:sp>
      <p:sp>
        <p:nvSpPr>
          <p:cNvPr id="83971" name="Line 3"/>
          <p:cNvSpPr>
            <a:spLocks noChangeShapeType="1"/>
          </p:cNvSpPr>
          <p:nvPr/>
        </p:nvSpPr>
        <p:spPr bwMode="auto">
          <a:xfrm>
            <a:off x="1600200" y="1447800"/>
            <a:ext cx="6172200" cy="0"/>
          </a:xfrm>
          <a:prstGeom prst="line">
            <a:avLst/>
          </a:prstGeom>
          <a:noFill/>
          <a:ln w="12700">
            <a:solidFill>
              <a:schemeClr val="tx1"/>
            </a:solidFill>
            <a:round/>
            <a:headEnd type="none" w="sm" len="sm"/>
            <a:tailEnd type="none" w="sm" len="sm"/>
          </a:ln>
        </p:spPr>
        <p:txBody>
          <a:bodyPr wrap="none" anchor="ctr"/>
          <a:lstStyle/>
          <a:p>
            <a:endParaRPr lang="en-GB" dirty="0"/>
          </a:p>
        </p:txBody>
      </p:sp>
      <p:sp>
        <p:nvSpPr>
          <p:cNvPr id="83972" name="Text Box 4"/>
          <p:cNvSpPr txBox="1">
            <a:spLocks noChangeArrowheads="1"/>
          </p:cNvSpPr>
          <p:nvPr/>
        </p:nvSpPr>
        <p:spPr bwMode="auto">
          <a:xfrm>
            <a:off x="2362200" y="1905000"/>
            <a:ext cx="4267200" cy="461665"/>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dirty="0">
                <a:latin typeface="Benguiat Bk BT" pitchFamily="18" charset="0"/>
              </a:rPr>
              <a:t>Ordering Info</a:t>
            </a:r>
          </a:p>
        </p:txBody>
      </p:sp>
      <p:sp>
        <p:nvSpPr>
          <p:cNvPr id="83973" name="Text Box 5"/>
          <p:cNvSpPr txBox="1">
            <a:spLocks noChangeArrowheads="1"/>
          </p:cNvSpPr>
          <p:nvPr/>
        </p:nvSpPr>
        <p:spPr bwMode="auto">
          <a:xfrm>
            <a:off x="2057400" y="6248400"/>
            <a:ext cx="5486400" cy="369332"/>
          </a:xfrm>
          <a:prstGeom prst="rect">
            <a:avLst/>
          </a:prstGeom>
          <a:noFill/>
          <a:ln w="12700">
            <a:noFill/>
            <a:miter lim="800000"/>
            <a:headEnd type="none" w="sm" len="sm"/>
            <a:tailEnd type="none" w="sm" len="sm"/>
          </a:ln>
        </p:spPr>
        <p:txBody>
          <a:bodyPr wrap="square">
            <a:spAutoFit/>
          </a:bodyPr>
          <a:lstStyle/>
          <a:p>
            <a:pPr eaLnBrk="0" hangingPunct="0">
              <a:spcBef>
                <a:spcPct val="50000"/>
              </a:spcBef>
            </a:pPr>
            <a:r>
              <a:rPr lang="en-US" sz="1800" dirty="0">
                <a:latin typeface="Benguiat Bk BT" pitchFamily="18" charset="0"/>
              </a:rPr>
              <a:t>YOUR CHICAGO SOURCE FOR WRESTLING.™</a:t>
            </a:r>
            <a:endParaRPr lang="en-US" sz="700" dirty="0">
              <a:latin typeface="Benguiat Bk BT" pitchFamily="18" charset="0"/>
            </a:endParaRPr>
          </a:p>
        </p:txBody>
      </p:sp>
      <p:sp>
        <p:nvSpPr>
          <p:cNvPr id="83974" name="Text Box 6"/>
          <p:cNvSpPr txBox="1">
            <a:spLocks noChangeArrowheads="1"/>
          </p:cNvSpPr>
          <p:nvPr/>
        </p:nvSpPr>
        <p:spPr bwMode="auto">
          <a:xfrm>
            <a:off x="304800" y="2667000"/>
            <a:ext cx="8610600" cy="2123658"/>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u="sng" dirty="0">
                <a:solidFill>
                  <a:schemeClr val="accent1">
                    <a:lumMod val="75000"/>
                  </a:schemeClr>
                </a:solidFill>
                <a:latin typeface="Staccato222 BT" pitchFamily="66" charset="0"/>
              </a:rPr>
              <a:t>What if I want something not in your catalogue?</a:t>
            </a:r>
            <a:r>
              <a:rPr lang="en-US" dirty="0">
                <a:solidFill>
                  <a:schemeClr val="accent1">
                    <a:lumMod val="75000"/>
                  </a:schemeClr>
                </a:solidFill>
                <a:latin typeface="Benguiat Bk BT" pitchFamily="18" charset="0"/>
              </a:rPr>
              <a:t>  </a:t>
            </a:r>
          </a:p>
          <a:p>
            <a:pPr algn="ctr" eaLnBrk="0" hangingPunct="0">
              <a:spcBef>
                <a:spcPct val="50000"/>
              </a:spcBef>
            </a:pPr>
            <a:r>
              <a:rPr lang="en-US" sz="1200" dirty="0">
                <a:latin typeface="Benguiat Bk BT" pitchFamily="18" charset="0"/>
              </a:rPr>
              <a:t>We strive to keep as updated as possible, but our catalogue is constantly changing.</a:t>
            </a:r>
          </a:p>
          <a:p>
            <a:pPr algn="ctr" eaLnBrk="0" hangingPunct="0">
              <a:spcBef>
                <a:spcPct val="50000"/>
              </a:spcBef>
            </a:pPr>
            <a:r>
              <a:rPr lang="en-US" sz="1200" dirty="0">
                <a:latin typeface="Benguiat Bk BT" pitchFamily="18" charset="0"/>
              </a:rPr>
              <a:t>If you are interested in something &amp; don’t see it in our catalogue, just drop us an email (orders@sfpincchicago.com) or phone 1-847-489-2087 anytime!</a:t>
            </a:r>
          </a:p>
          <a:p>
            <a:pPr algn="ctr" eaLnBrk="0" hangingPunct="0">
              <a:spcBef>
                <a:spcPct val="50000"/>
              </a:spcBef>
            </a:pPr>
            <a:r>
              <a:rPr lang="en-US" sz="1200" dirty="0">
                <a:latin typeface="Benguiat Bk BT" pitchFamily="18" charset="0"/>
              </a:rPr>
              <a:t>Not in the U.S.?  Not a problem!  We can special order many DVDs/VHS from other countries!</a:t>
            </a:r>
          </a:p>
          <a:p>
            <a:pPr algn="ctr" eaLnBrk="0" hangingPunct="0">
              <a:spcBef>
                <a:spcPct val="50000"/>
              </a:spcBef>
            </a:pPr>
            <a:r>
              <a:rPr lang="en-US" sz="1200" dirty="0">
                <a:latin typeface="Benguiat Bk BT" pitchFamily="18" charset="0"/>
              </a:rPr>
              <a:t>Although our goal is to keep items in our catalogue if we can special order them (which cuts down on editing time between editions), sometimes items in this catalogue do occasionally go temporarily out of stock.  If we feel that an item is so unique that, once sold out, we cannot acquire it again readily, it will be removed from our next edition.</a:t>
            </a:r>
          </a:p>
        </p:txBody>
      </p:sp>
      <p:sp>
        <p:nvSpPr>
          <p:cNvPr id="10" name="TextBox 9"/>
          <p:cNvSpPr txBox="1"/>
          <p:nvPr/>
        </p:nvSpPr>
        <p:spPr>
          <a:xfrm>
            <a:off x="8610600" y="6550223"/>
            <a:ext cx="533400" cy="307777"/>
          </a:xfrm>
          <a:prstGeom prst="rect">
            <a:avLst/>
          </a:prstGeom>
          <a:noFill/>
        </p:spPr>
        <p:txBody>
          <a:bodyPr wrap="square" rtlCol="0">
            <a:spAutoFit/>
          </a:bodyPr>
          <a:lstStyle/>
          <a:p>
            <a:fld id="{909AC441-F1FF-4595-BB57-7FAA441B1260}" type="slidenum">
              <a:rPr lang="en-GB" sz="1400" smtClean="0">
                <a:latin typeface="Benguiat Bk BT" pitchFamily="18" charset="0"/>
              </a:rPr>
              <a:pPr/>
              <a:t>193</a:t>
            </a:fld>
            <a:endParaRPr lang="en-GB" sz="1400" dirty="0">
              <a:latin typeface="Benguiat Bk BT" pitchFamily="18" charset="0"/>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838200" y="152400"/>
            <a:ext cx="7696200" cy="1123384"/>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4000" dirty="0">
                <a:latin typeface="Staccato222 BT" pitchFamily="66" charset="0"/>
              </a:rPr>
              <a:t>Shadow Fire Promotions, Inc.</a:t>
            </a:r>
          </a:p>
          <a:p>
            <a:pPr algn="ctr" eaLnBrk="0" hangingPunct="0">
              <a:spcBef>
                <a:spcPct val="50000"/>
              </a:spcBef>
            </a:pPr>
            <a:r>
              <a:rPr lang="en-GB" sz="1800" dirty="0">
                <a:latin typeface="Benguiat Bk BT" pitchFamily="18" charset="0"/>
              </a:rPr>
              <a:t>YOUR CHICAGO SOURCE FOR WRESTLING.™</a:t>
            </a:r>
          </a:p>
        </p:txBody>
      </p:sp>
      <p:sp>
        <p:nvSpPr>
          <p:cNvPr id="83971" name="Line 3"/>
          <p:cNvSpPr>
            <a:spLocks noChangeShapeType="1"/>
          </p:cNvSpPr>
          <p:nvPr/>
        </p:nvSpPr>
        <p:spPr bwMode="auto">
          <a:xfrm>
            <a:off x="1600200" y="1447800"/>
            <a:ext cx="6172200" cy="0"/>
          </a:xfrm>
          <a:prstGeom prst="line">
            <a:avLst/>
          </a:prstGeom>
          <a:noFill/>
          <a:ln w="12700">
            <a:solidFill>
              <a:schemeClr val="tx1"/>
            </a:solidFill>
            <a:round/>
            <a:headEnd type="none" w="sm" len="sm"/>
            <a:tailEnd type="none" w="sm" len="sm"/>
          </a:ln>
        </p:spPr>
        <p:txBody>
          <a:bodyPr wrap="none" anchor="ctr"/>
          <a:lstStyle/>
          <a:p>
            <a:endParaRPr lang="en-GB" dirty="0"/>
          </a:p>
        </p:txBody>
      </p:sp>
      <p:sp>
        <p:nvSpPr>
          <p:cNvPr id="83972" name="Text Box 4"/>
          <p:cNvSpPr txBox="1">
            <a:spLocks noChangeArrowheads="1"/>
          </p:cNvSpPr>
          <p:nvPr/>
        </p:nvSpPr>
        <p:spPr bwMode="auto">
          <a:xfrm>
            <a:off x="2362200" y="1905000"/>
            <a:ext cx="4267200" cy="461665"/>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dirty="0">
                <a:latin typeface="Benguiat Bk BT" pitchFamily="18" charset="0"/>
              </a:rPr>
              <a:t>Ordering Info</a:t>
            </a:r>
          </a:p>
        </p:txBody>
      </p:sp>
      <p:sp>
        <p:nvSpPr>
          <p:cNvPr id="83973" name="Text Box 5"/>
          <p:cNvSpPr txBox="1">
            <a:spLocks noChangeArrowheads="1"/>
          </p:cNvSpPr>
          <p:nvPr/>
        </p:nvSpPr>
        <p:spPr bwMode="auto">
          <a:xfrm>
            <a:off x="1676400" y="6248400"/>
            <a:ext cx="60198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000" dirty="0">
                <a:latin typeface="Benguiat Bk BT" pitchFamily="18" charset="0"/>
              </a:rPr>
              <a:t>YOUR CHICAGO SOURCE FOR WRESTLING.™</a:t>
            </a:r>
            <a:endParaRPr lang="en-US" sz="800" dirty="0">
              <a:latin typeface="Benguiat Bk BT" pitchFamily="18" charset="0"/>
            </a:endParaRPr>
          </a:p>
        </p:txBody>
      </p:sp>
      <p:sp>
        <p:nvSpPr>
          <p:cNvPr id="83974" name="Text Box 6"/>
          <p:cNvSpPr txBox="1">
            <a:spLocks noChangeArrowheads="1"/>
          </p:cNvSpPr>
          <p:nvPr/>
        </p:nvSpPr>
        <p:spPr bwMode="auto">
          <a:xfrm>
            <a:off x="457200" y="2667000"/>
            <a:ext cx="8229600" cy="2539157"/>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u="sng" dirty="0">
                <a:solidFill>
                  <a:schemeClr val="accent1">
                    <a:lumMod val="75000"/>
                  </a:schemeClr>
                </a:solidFill>
                <a:latin typeface="Staccato222 BT" panose="03090702030407020403" pitchFamily="66" charset="0"/>
              </a:rPr>
              <a:t>What if I have more questions?</a:t>
            </a:r>
            <a:r>
              <a:rPr lang="en-US" dirty="0">
                <a:solidFill>
                  <a:schemeClr val="accent1">
                    <a:lumMod val="75000"/>
                  </a:schemeClr>
                </a:solidFill>
                <a:latin typeface="Staccato222 BT" panose="03090702030407020403" pitchFamily="66" charset="0"/>
              </a:rPr>
              <a:t>  </a:t>
            </a:r>
          </a:p>
          <a:p>
            <a:pPr algn="ctr" eaLnBrk="0" hangingPunct="0">
              <a:spcBef>
                <a:spcPct val="50000"/>
              </a:spcBef>
            </a:pPr>
            <a:r>
              <a:rPr lang="en-US" sz="1200" dirty="0">
                <a:latin typeface="Benguiat Bk BT" pitchFamily="18" charset="0"/>
              </a:rPr>
              <a:t>We are here to help our customers 24/7.</a:t>
            </a:r>
          </a:p>
          <a:p>
            <a:pPr algn="ctr" eaLnBrk="0" hangingPunct="0">
              <a:spcBef>
                <a:spcPct val="50000"/>
              </a:spcBef>
            </a:pPr>
            <a:r>
              <a:rPr lang="en-US" sz="1200" dirty="0">
                <a:latin typeface="Benguiat Bk BT" pitchFamily="18" charset="0"/>
              </a:rPr>
              <a:t>Just drop us an email (orders@sfpincchicago.com) or phone 1-847-489-2087 anytime!</a:t>
            </a:r>
          </a:p>
          <a:p>
            <a:pPr algn="ctr" eaLnBrk="0" hangingPunct="0">
              <a:spcBef>
                <a:spcPct val="50000"/>
              </a:spcBef>
            </a:pPr>
            <a:r>
              <a:rPr lang="en-US" sz="1200" dirty="0">
                <a:latin typeface="Benguiat Bk BT" pitchFamily="18" charset="0"/>
              </a:rPr>
              <a:t>Our goal is to answer your questions within 24 hours of your request, because communication is the key to a successful transaction!</a:t>
            </a:r>
          </a:p>
          <a:p>
            <a:pPr algn="ctr" eaLnBrk="0" hangingPunct="0">
              <a:spcBef>
                <a:spcPct val="50000"/>
              </a:spcBef>
            </a:pPr>
            <a:r>
              <a:rPr lang="en-US" sz="1200" dirty="0">
                <a:latin typeface="Benguiat Bk BT" pitchFamily="18" charset="0"/>
              </a:rPr>
              <a:t>Please note, items in this catalogue do occasionally go temporarily out of stock.</a:t>
            </a:r>
          </a:p>
          <a:p>
            <a:pPr algn="ctr" eaLnBrk="0" hangingPunct="0">
              <a:spcBef>
                <a:spcPct val="50000"/>
              </a:spcBef>
            </a:pPr>
            <a:r>
              <a:rPr lang="en-US" sz="1200" dirty="0">
                <a:latin typeface="Benguiat Bk BT" pitchFamily="18" charset="0"/>
              </a:rPr>
              <a:t>As new media releases are coming out all the time, this catalogue is not intended to represent everything we have available or can acquire by special order.</a:t>
            </a:r>
          </a:p>
          <a:p>
            <a:pPr algn="ctr" eaLnBrk="0" hangingPunct="0">
              <a:spcBef>
                <a:spcPct val="50000"/>
              </a:spcBef>
            </a:pPr>
            <a:endParaRPr lang="en-US" sz="1400" dirty="0">
              <a:latin typeface="Benguiat Bk BT" pitchFamily="18" charset="0"/>
            </a:endParaRPr>
          </a:p>
        </p:txBody>
      </p:sp>
      <p:sp>
        <p:nvSpPr>
          <p:cNvPr id="10" name="TextBox 9"/>
          <p:cNvSpPr txBox="1"/>
          <p:nvPr/>
        </p:nvSpPr>
        <p:spPr>
          <a:xfrm>
            <a:off x="8610600" y="6550223"/>
            <a:ext cx="533400" cy="307777"/>
          </a:xfrm>
          <a:prstGeom prst="rect">
            <a:avLst/>
          </a:prstGeom>
          <a:noFill/>
        </p:spPr>
        <p:txBody>
          <a:bodyPr wrap="square" rtlCol="0">
            <a:spAutoFit/>
          </a:bodyPr>
          <a:lstStyle/>
          <a:p>
            <a:fld id="{909AC441-F1FF-4595-BB57-7FAA441B1260}" type="slidenum">
              <a:rPr lang="en-GB" sz="1400" smtClean="0">
                <a:latin typeface="Benguiat Bk BT" pitchFamily="18" charset="0"/>
              </a:rPr>
              <a:pPr/>
              <a:t>194</a:t>
            </a:fld>
            <a:endParaRPr lang="en-GB" sz="1400" dirty="0">
              <a:latin typeface="Benguiat Bk BT" pitchFamily="18" charset="0"/>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914400" y="1752600"/>
            <a:ext cx="7620000" cy="1123384"/>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4000" dirty="0">
                <a:latin typeface="Staccato222 BT" pitchFamily="66" charset="0"/>
              </a:rPr>
              <a:t>Shadow Fire Promotions, Inc.</a:t>
            </a:r>
          </a:p>
          <a:p>
            <a:pPr algn="ctr" eaLnBrk="0" hangingPunct="0">
              <a:spcBef>
                <a:spcPct val="50000"/>
              </a:spcBef>
            </a:pPr>
            <a:r>
              <a:rPr lang="en-US" sz="1800" dirty="0">
                <a:latin typeface="Benguiat Bk BT" pitchFamily="18" charset="0"/>
              </a:rPr>
              <a:t>YOUR CHICAGO SOURCE FOR WRESTLING.™</a:t>
            </a:r>
            <a:endParaRPr lang="en-US" sz="4000" dirty="0">
              <a:latin typeface="Benguiat Bk BT" pitchFamily="18" charset="0"/>
            </a:endParaRPr>
          </a:p>
        </p:txBody>
      </p:sp>
      <p:sp>
        <p:nvSpPr>
          <p:cNvPr id="87043" name="Text Box 3"/>
          <p:cNvSpPr txBox="1">
            <a:spLocks noChangeArrowheads="1"/>
          </p:cNvSpPr>
          <p:nvPr/>
        </p:nvSpPr>
        <p:spPr bwMode="auto">
          <a:xfrm>
            <a:off x="1295400" y="3276600"/>
            <a:ext cx="6858000" cy="2274888"/>
          </a:xfrm>
          <a:prstGeom prst="rect">
            <a:avLst/>
          </a:prstGeom>
          <a:noFill/>
          <a:ln w="12700">
            <a:noFill/>
            <a:miter lim="800000"/>
            <a:headEnd type="none" w="sm" len="sm"/>
            <a:tailEnd type="none" w="sm" len="sm"/>
          </a:ln>
        </p:spPr>
        <p:txBody>
          <a:bodyPr>
            <a:spAutoFit/>
          </a:bodyPr>
          <a:lstStyle/>
          <a:p>
            <a:pPr algn="ctr" eaLnBrk="0" hangingPunct="0">
              <a:spcBef>
                <a:spcPct val="50000"/>
              </a:spcBef>
              <a:defRPr/>
            </a:pPr>
            <a:r>
              <a:rPr lang="en-US" sz="1800" dirty="0">
                <a:solidFill>
                  <a:schemeClr val="accent1">
                    <a:lumMod val="75000"/>
                  </a:schemeClr>
                </a:solidFill>
                <a:latin typeface="Benguiat Bk BT" pitchFamily="18" charset="0"/>
                <a:cs typeface="+mn-cs"/>
              </a:rPr>
              <a:t>INSIDER INFO!</a:t>
            </a:r>
          </a:p>
          <a:p>
            <a:pPr algn="ctr" eaLnBrk="0" hangingPunct="0">
              <a:spcBef>
                <a:spcPct val="50000"/>
              </a:spcBef>
              <a:defRPr/>
            </a:pPr>
            <a:r>
              <a:rPr lang="en-US" sz="1600" dirty="0">
                <a:solidFill>
                  <a:schemeClr val="accent1">
                    <a:lumMod val="75000"/>
                  </a:schemeClr>
                </a:solidFill>
                <a:latin typeface="Benguiat Bk BT" pitchFamily="18" charset="0"/>
                <a:cs typeface="+mn-cs"/>
              </a:rPr>
              <a:t>Join our catalogue mailing list.  Get immediate updates and buy before we list the item in our catalogues and online!  Send e-mail to:</a:t>
            </a:r>
          </a:p>
          <a:p>
            <a:pPr algn="ctr" eaLnBrk="0" hangingPunct="0">
              <a:spcBef>
                <a:spcPct val="50000"/>
              </a:spcBef>
              <a:defRPr/>
            </a:pPr>
            <a:r>
              <a:rPr lang="en-US" sz="1600" b="1" dirty="0">
                <a:latin typeface="Benguiat Bk BT" pitchFamily="18" charset="0"/>
                <a:cs typeface="+mn-cs"/>
              </a:rPr>
              <a:t>NEW MAILING LIST COMING SOON!</a:t>
            </a:r>
          </a:p>
          <a:p>
            <a:pPr algn="ctr" eaLnBrk="0" hangingPunct="0">
              <a:spcBef>
                <a:spcPct val="50000"/>
              </a:spcBef>
              <a:defRPr/>
            </a:pPr>
            <a:r>
              <a:rPr lang="en-US" sz="1600" dirty="0">
                <a:solidFill>
                  <a:schemeClr val="accent1">
                    <a:lumMod val="75000"/>
                  </a:schemeClr>
                </a:solidFill>
                <a:latin typeface="Benguiat Bk BT" pitchFamily="18" charset="0"/>
                <a:cs typeface="+mn-cs"/>
              </a:rPr>
              <a:t>Check out our message board to discuss pro wrestling &amp; MMA at </a:t>
            </a:r>
            <a:r>
              <a:rPr lang="en-US" sz="1600" dirty="0">
                <a:latin typeface="Benguiat Bk BT" pitchFamily="18" charset="0"/>
                <a:cs typeface="+mn-cs"/>
              </a:rPr>
              <a:t>http://www.sfpincchicago.com/boards</a:t>
            </a:r>
            <a:endParaRPr lang="en-US" sz="1600" b="1" dirty="0">
              <a:latin typeface="Benguiat Bk BT" pitchFamily="18" charset="0"/>
              <a:cs typeface="+mn-cs"/>
            </a:endParaRPr>
          </a:p>
          <a:p>
            <a:pPr algn="ctr" eaLnBrk="0" hangingPunct="0">
              <a:spcBef>
                <a:spcPct val="50000"/>
              </a:spcBef>
              <a:defRPr/>
            </a:pPr>
            <a:endParaRPr lang="en-US" sz="1400" dirty="0">
              <a:latin typeface="Benguiat Bk BT" pitchFamily="18" charset="0"/>
              <a:cs typeface="+mn-cs"/>
            </a:endParaRPr>
          </a:p>
        </p:txBody>
      </p:sp>
      <p:sp>
        <p:nvSpPr>
          <p:cNvPr id="93188" name="Line 4"/>
          <p:cNvSpPr>
            <a:spLocks noChangeShapeType="1"/>
          </p:cNvSpPr>
          <p:nvPr/>
        </p:nvSpPr>
        <p:spPr bwMode="auto">
          <a:xfrm>
            <a:off x="1676400" y="3124200"/>
            <a:ext cx="6019800" cy="0"/>
          </a:xfrm>
          <a:prstGeom prst="line">
            <a:avLst/>
          </a:prstGeom>
          <a:noFill/>
          <a:ln w="12700">
            <a:solidFill>
              <a:schemeClr val="tx1"/>
            </a:solidFill>
            <a:round/>
            <a:headEnd type="none" w="sm" len="sm"/>
            <a:tailEnd type="none" w="sm" len="sm"/>
          </a:ln>
        </p:spPr>
        <p:txBody>
          <a:bodyPr wrap="none" anchor="ctr"/>
          <a:lstStyle/>
          <a:p>
            <a:endParaRPr lang="en-GB" dirty="0"/>
          </a:p>
        </p:txBody>
      </p:sp>
      <p:sp>
        <p:nvSpPr>
          <p:cNvPr id="93189" name="TextBox 4"/>
          <p:cNvSpPr txBox="1">
            <a:spLocks noChangeArrowheads="1"/>
          </p:cNvSpPr>
          <p:nvPr/>
        </p:nvSpPr>
        <p:spPr bwMode="auto">
          <a:xfrm>
            <a:off x="8610600" y="6550025"/>
            <a:ext cx="533400" cy="307975"/>
          </a:xfrm>
          <a:prstGeom prst="rect">
            <a:avLst/>
          </a:prstGeom>
          <a:noFill/>
          <a:ln w="9525">
            <a:noFill/>
            <a:miter lim="800000"/>
            <a:headEnd/>
            <a:tailEnd/>
          </a:ln>
        </p:spPr>
        <p:txBody>
          <a:bodyPr wrap="square">
            <a:spAutoFit/>
          </a:bodyPr>
          <a:lstStyle/>
          <a:p>
            <a:fld id="{5F357F8F-E2D1-4479-B0B9-236331B9EC2A}" type="slidenum">
              <a:rPr lang="en-GB" sz="1400">
                <a:latin typeface="Benguiat Bk BT" pitchFamily="18" charset="0"/>
              </a:rPr>
              <a:pPr/>
              <a:t>195</a:t>
            </a:fld>
            <a:endParaRPr lang="en-GB" sz="1400" dirty="0">
              <a:latin typeface="Benguiat Bk BT" pitchFamily="18" charset="0"/>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990600" y="381000"/>
            <a:ext cx="7620000" cy="1123384"/>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4000" dirty="0">
                <a:latin typeface="Staccato222 BT" pitchFamily="66" charset="0"/>
              </a:rPr>
              <a:t>Shadow Fire Promotions, Inc.</a:t>
            </a:r>
          </a:p>
          <a:p>
            <a:pPr algn="ctr" eaLnBrk="0" hangingPunct="0">
              <a:spcBef>
                <a:spcPct val="50000"/>
              </a:spcBef>
            </a:pPr>
            <a:r>
              <a:rPr lang="en-US" sz="1800" dirty="0">
                <a:latin typeface="Benguiat Bk BT" pitchFamily="18" charset="0"/>
              </a:rPr>
              <a:t>YOUR CHICAGO SOURCE FOR WRESTLING.™</a:t>
            </a:r>
            <a:endParaRPr lang="en-US" sz="4000" dirty="0">
              <a:latin typeface="Benguiat Bk BT" pitchFamily="18" charset="0"/>
            </a:endParaRPr>
          </a:p>
        </p:txBody>
      </p:sp>
      <p:sp>
        <p:nvSpPr>
          <p:cNvPr id="87043" name="Text Box 3"/>
          <p:cNvSpPr txBox="1">
            <a:spLocks noChangeArrowheads="1"/>
          </p:cNvSpPr>
          <p:nvPr/>
        </p:nvSpPr>
        <p:spPr bwMode="auto">
          <a:xfrm>
            <a:off x="2252122" y="2351964"/>
            <a:ext cx="4495800" cy="3016210"/>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defRPr/>
            </a:pPr>
            <a:r>
              <a:rPr lang="en-US" sz="1500" dirty="0">
                <a:solidFill>
                  <a:schemeClr val="accent1">
                    <a:lumMod val="75000"/>
                  </a:schemeClr>
                </a:solidFill>
                <a:latin typeface="Benguiat Bk BT" pitchFamily="18" charset="0"/>
              </a:rPr>
              <a:t>Like us on Facebook!</a:t>
            </a:r>
          </a:p>
          <a:p>
            <a:pPr algn="ctr" eaLnBrk="0" hangingPunct="0">
              <a:spcBef>
                <a:spcPts val="0"/>
              </a:spcBef>
              <a:defRPr/>
            </a:pPr>
            <a:r>
              <a:rPr lang="en-US" sz="1500" dirty="0">
                <a:latin typeface="Benguiat Bk BT" pitchFamily="18" charset="0"/>
              </a:rPr>
              <a:t>http://www.facebook.com/sfpincchicago</a:t>
            </a:r>
            <a:endParaRPr lang="en-US" sz="1500" b="1" dirty="0">
              <a:latin typeface="Benguiat Bk BT" pitchFamily="18" charset="0"/>
            </a:endParaRPr>
          </a:p>
          <a:p>
            <a:pPr algn="ctr" eaLnBrk="0" hangingPunct="0">
              <a:spcBef>
                <a:spcPct val="50000"/>
              </a:spcBef>
              <a:defRPr/>
            </a:pPr>
            <a:r>
              <a:rPr lang="en-US" sz="1500" dirty="0">
                <a:solidFill>
                  <a:schemeClr val="accent1">
                    <a:lumMod val="75000"/>
                  </a:schemeClr>
                </a:solidFill>
                <a:latin typeface="Benguiat Bk BT" pitchFamily="18" charset="0"/>
                <a:cs typeface="+mn-cs"/>
              </a:rPr>
              <a:t>Subscribe to our YouTube Channel!</a:t>
            </a:r>
          </a:p>
          <a:p>
            <a:pPr algn="ctr" eaLnBrk="0" hangingPunct="0">
              <a:spcBef>
                <a:spcPts val="300"/>
              </a:spcBef>
              <a:defRPr/>
            </a:pPr>
            <a:r>
              <a:rPr lang="en-US" sz="1500" dirty="0">
                <a:latin typeface="Benguiat Bk BT" pitchFamily="18" charset="0"/>
                <a:cs typeface="+mn-cs"/>
              </a:rPr>
              <a:t>http://www.youtube.com/sfpincchicago</a:t>
            </a:r>
          </a:p>
          <a:p>
            <a:pPr algn="ctr" eaLnBrk="0" hangingPunct="0">
              <a:spcBef>
                <a:spcPct val="50000"/>
              </a:spcBef>
              <a:defRPr/>
            </a:pPr>
            <a:r>
              <a:rPr lang="en-US" sz="1500" dirty="0">
                <a:solidFill>
                  <a:schemeClr val="accent1">
                    <a:lumMod val="75000"/>
                  </a:schemeClr>
                </a:solidFill>
                <a:latin typeface="Benguiat Bk BT" pitchFamily="18" charset="0"/>
                <a:cs typeface="+mn-cs"/>
              </a:rPr>
              <a:t>Follow us on Twitter!</a:t>
            </a:r>
          </a:p>
          <a:p>
            <a:pPr algn="ctr" eaLnBrk="0" hangingPunct="0">
              <a:spcBef>
                <a:spcPts val="300"/>
              </a:spcBef>
              <a:defRPr/>
            </a:pPr>
            <a:r>
              <a:rPr lang="en-US" sz="1500" dirty="0">
                <a:latin typeface="Benguiat Bk BT" pitchFamily="18" charset="0"/>
                <a:cs typeface="+mn-cs"/>
              </a:rPr>
              <a:t>http://www.twitter.com/sfpincchicago</a:t>
            </a:r>
          </a:p>
          <a:p>
            <a:pPr algn="ctr" eaLnBrk="0" hangingPunct="0">
              <a:spcBef>
                <a:spcPct val="50000"/>
              </a:spcBef>
              <a:defRPr/>
            </a:pPr>
            <a:r>
              <a:rPr lang="en-US" sz="1500" dirty="0">
                <a:solidFill>
                  <a:schemeClr val="accent1">
                    <a:lumMod val="75000"/>
                  </a:schemeClr>
                </a:solidFill>
                <a:latin typeface="Benguiat Bk BT" pitchFamily="18" charset="0"/>
              </a:rPr>
              <a:t>Follow us on Pinterest!</a:t>
            </a:r>
          </a:p>
          <a:p>
            <a:pPr algn="ctr" eaLnBrk="0" hangingPunct="0">
              <a:spcBef>
                <a:spcPts val="300"/>
              </a:spcBef>
              <a:defRPr/>
            </a:pPr>
            <a:r>
              <a:rPr lang="en-US" sz="1500" dirty="0">
                <a:latin typeface="Benguiat Bk BT" pitchFamily="18" charset="0"/>
              </a:rPr>
              <a:t>http://www.pinterest.com/sfpincchicago</a:t>
            </a:r>
          </a:p>
          <a:p>
            <a:pPr algn="ctr" eaLnBrk="0" hangingPunct="0">
              <a:spcBef>
                <a:spcPts val="900"/>
              </a:spcBef>
              <a:defRPr/>
            </a:pPr>
            <a:r>
              <a:rPr lang="en-US" sz="1500" dirty="0">
                <a:solidFill>
                  <a:schemeClr val="accent1">
                    <a:lumMod val="75000"/>
                  </a:schemeClr>
                </a:solidFill>
                <a:latin typeface="Benguiat Bk BT" pitchFamily="18" charset="0"/>
              </a:rPr>
              <a:t>Follow us on Google My Business!</a:t>
            </a:r>
          </a:p>
          <a:p>
            <a:pPr algn="ctr" eaLnBrk="0" hangingPunct="0">
              <a:spcBef>
                <a:spcPts val="300"/>
              </a:spcBef>
              <a:defRPr/>
            </a:pPr>
            <a:r>
              <a:rPr lang="en-US" sz="1500" dirty="0">
                <a:latin typeface="Benguiat Bk BT" pitchFamily="18" charset="0"/>
              </a:rPr>
              <a:t> https://g.page/sfpincchicago</a:t>
            </a:r>
            <a:endParaRPr lang="en-US" sz="1500" dirty="0">
              <a:latin typeface="Benguiat Bk BT" pitchFamily="18" charset="0"/>
              <a:cs typeface="+mn-cs"/>
            </a:endParaRPr>
          </a:p>
        </p:txBody>
      </p:sp>
      <p:sp>
        <p:nvSpPr>
          <p:cNvPr id="93188" name="Line 4"/>
          <p:cNvSpPr>
            <a:spLocks noChangeShapeType="1"/>
          </p:cNvSpPr>
          <p:nvPr/>
        </p:nvSpPr>
        <p:spPr bwMode="auto">
          <a:xfrm>
            <a:off x="1600200" y="1600200"/>
            <a:ext cx="6019800" cy="0"/>
          </a:xfrm>
          <a:prstGeom prst="line">
            <a:avLst/>
          </a:prstGeom>
          <a:noFill/>
          <a:ln w="12700">
            <a:solidFill>
              <a:schemeClr val="tx1"/>
            </a:solidFill>
            <a:round/>
            <a:headEnd type="none" w="sm" len="sm"/>
            <a:tailEnd type="none" w="sm" len="sm"/>
          </a:ln>
        </p:spPr>
        <p:txBody>
          <a:bodyPr wrap="none" anchor="ctr"/>
          <a:lstStyle/>
          <a:p>
            <a:endParaRPr lang="en-GB" dirty="0"/>
          </a:p>
        </p:txBody>
      </p:sp>
      <p:sp>
        <p:nvSpPr>
          <p:cNvPr id="93189" name="TextBox 4"/>
          <p:cNvSpPr txBox="1">
            <a:spLocks noChangeArrowheads="1"/>
          </p:cNvSpPr>
          <p:nvPr/>
        </p:nvSpPr>
        <p:spPr bwMode="auto">
          <a:xfrm>
            <a:off x="8610600" y="6550025"/>
            <a:ext cx="533400" cy="307975"/>
          </a:xfrm>
          <a:prstGeom prst="rect">
            <a:avLst/>
          </a:prstGeom>
          <a:noFill/>
          <a:ln w="9525">
            <a:noFill/>
            <a:miter lim="800000"/>
            <a:headEnd/>
            <a:tailEnd/>
          </a:ln>
        </p:spPr>
        <p:txBody>
          <a:bodyPr wrap="square">
            <a:spAutoFit/>
          </a:bodyPr>
          <a:lstStyle/>
          <a:p>
            <a:fld id="{5F357F8F-E2D1-4479-B0B9-236331B9EC2A}" type="slidenum">
              <a:rPr lang="en-GB" sz="1400">
                <a:latin typeface="Benguiat Bk BT" pitchFamily="18" charset="0"/>
              </a:rPr>
              <a:pPr/>
              <a:t>196</a:t>
            </a:fld>
            <a:endParaRPr lang="en-GB" sz="1400" dirty="0">
              <a:latin typeface="Benguiat Bk BT" pitchFamily="18" charset="0"/>
            </a:endParaRPr>
          </a:p>
        </p:txBody>
      </p:sp>
      <p:sp>
        <p:nvSpPr>
          <p:cNvPr id="6" name="TextBox 5"/>
          <p:cNvSpPr txBox="1"/>
          <p:nvPr/>
        </p:nvSpPr>
        <p:spPr>
          <a:xfrm>
            <a:off x="3505199" y="1890299"/>
            <a:ext cx="1989647" cy="461665"/>
          </a:xfrm>
          <a:prstGeom prst="rect">
            <a:avLst/>
          </a:prstGeom>
          <a:noFill/>
        </p:spPr>
        <p:txBody>
          <a:bodyPr wrap="none" rtlCol="0">
            <a:spAutoFit/>
          </a:bodyPr>
          <a:lstStyle/>
          <a:p>
            <a:r>
              <a:rPr lang="en-GB" dirty="0">
                <a:latin typeface="Benguiat Bk BT" pitchFamily="18" charset="0"/>
              </a:rPr>
              <a:t>Social Media</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914400" y="1752600"/>
            <a:ext cx="7620000" cy="1123384"/>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4000" dirty="0">
                <a:latin typeface="Staccato222 BT" pitchFamily="66" charset="0"/>
              </a:rPr>
              <a:t>Shadow Fire Promotions, Inc.</a:t>
            </a:r>
          </a:p>
          <a:p>
            <a:pPr algn="ctr" eaLnBrk="0" hangingPunct="0">
              <a:spcBef>
                <a:spcPct val="50000"/>
              </a:spcBef>
            </a:pPr>
            <a:r>
              <a:rPr lang="en-US" sz="1800" dirty="0">
                <a:latin typeface="Benguiat Bk BT" pitchFamily="18" charset="0"/>
              </a:rPr>
              <a:t>YOUR CHICAGO SOURCE FOR WRESTLING.™</a:t>
            </a:r>
            <a:endParaRPr lang="en-US" sz="4000" dirty="0">
              <a:latin typeface="Benguiat Bk BT" pitchFamily="18" charset="0"/>
            </a:endParaRPr>
          </a:p>
        </p:txBody>
      </p:sp>
      <p:sp>
        <p:nvSpPr>
          <p:cNvPr id="87043" name="Text Box 3"/>
          <p:cNvSpPr txBox="1">
            <a:spLocks noChangeArrowheads="1"/>
          </p:cNvSpPr>
          <p:nvPr/>
        </p:nvSpPr>
        <p:spPr bwMode="auto">
          <a:xfrm>
            <a:off x="304800" y="3657600"/>
            <a:ext cx="8610600" cy="1192634"/>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defRPr/>
            </a:pPr>
            <a:r>
              <a:rPr lang="en-US" sz="1500" dirty="0">
                <a:solidFill>
                  <a:schemeClr val="accent1">
                    <a:lumMod val="75000"/>
                  </a:schemeClr>
                </a:solidFill>
                <a:latin typeface="Benguiat Bk BT" pitchFamily="18" charset="0"/>
                <a:cs typeface="+mn-cs"/>
              </a:rPr>
              <a:t>Download our merchandise catalogue, podcast, and original &amp; partner video clips from us at:</a:t>
            </a:r>
          </a:p>
          <a:p>
            <a:pPr algn="ctr" eaLnBrk="0" hangingPunct="0">
              <a:spcBef>
                <a:spcPts val="0"/>
              </a:spcBef>
              <a:defRPr/>
            </a:pPr>
            <a:endParaRPr lang="en-US" sz="1400" dirty="0">
              <a:latin typeface="Benguiat Bk BT" pitchFamily="18" charset="0"/>
              <a:cs typeface="+mn-cs"/>
            </a:endParaRPr>
          </a:p>
          <a:p>
            <a:pPr algn="ctr" eaLnBrk="0" hangingPunct="0">
              <a:spcBef>
                <a:spcPts val="300"/>
              </a:spcBef>
              <a:defRPr/>
            </a:pPr>
            <a:r>
              <a:rPr lang="en-US" sz="1500" dirty="0">
                <a:latin typeface="Benguiat Bk BT" pitchFamily="18" charset="0"/>
              </a:rPr>
              <a:t>http://www.youtube.com/sfpincchicago</a:t>
            </a:r>
          </a:p>
          <a:p>
            <a:pPr algn="ctr" eaLnBrk="0" hangingPunct="0">
              <a:lnSpc>
                <a:spcPct val="150000"/>
              </a:lnSpc>
              <a:spcBef>
                <a:spcPts val="300"/>
              </a:spcBef>
              <a:defRPr/>
            </a:pPr>
            <a:r>
              <a:rPr lang="en-US" sz="1500" dirty="0">
                <a:latin typeface="Benguiat Bk BT" pitchFamily="18" charset="0"/>
                <a:cs typeface="+mn-cs"/>
              </a:rPr>
              <a:t>http://www.vimeo.com/sfpincchicago</a:t>
            </a:r>
          </a:p>
        </p:txBody>
      </p:sp>
      <p:sp>
        <p:nvSpPr>
          <p:cNvPr id="93188" name="Line 4"/>
          <p:cNvSpPr>
            <a:spLocks noChangeShapeType="1"/>
          </p:cNvSpPr>
          <p:nvPr/>
        </p:nvSpPr>
        <p:spPr bwMode="auto">
          <a:xfrm>
            <a:off x="1676400" y="3124200"/>
            <a:ext cx="6019800" cy="0"/>
          </a:xfrm>
          <a:prstGeom prst="line">
            <a:avLst/>
          </a:prstGeom>
          <a:noFill/>
          <a:ln w="12700">
            <a:solidFill>
              <a:schemeClr val="tx1"/>
            </a:solidFill>
            <a:round/>
            <a:headEnd type="none" w="sm" len="sm"/>
            <a:tailEnd type="none" w="sm" len="sm"/>
          </a:ln>
        </p:spPr>
        <p:txBody>
          <a:bodyPr wrap="none" anchor="ctr"/>
          <a:lstStyle/>
          <a:p>
            <a:endParaRPr lang="en-GB" dirty="0"/>
          </a:p>
        </p:txBody>
      </p:sp>
      <p:sp>
        <p:nvSpPr>
          <p:cNvPr id="93189" name="TextBox 4"/>
          <p:cNvSpPr txBox="1">
            <a:spLocks noChangeArrowheads="1"/>
          </p:cNvSpPr>
          <p:nvPr/>
        </p:nvSpPr>
        <p:spPr bwMode="auto">
          <a:xfrm>
            <a:off x="8610600" y="6550025"/>
            <a:ext cx="533400" cy="307975"/>
          </a:xfrm>
          <a:prstGeom prst="rect">
            <a:avLst/>
          </a:prstGeom>
          <a:noFill/>
          <a:ln w="9525">
            <a:noFill/>
            <a:miter lim="800000"/>
            <a:headEnd/>
            <a:tailEnd/>
          </a:ln>
        </p:spPr>
        <p:txBody>
          <a:bodyPr wrap="square">
            <a:spAutoFit/>
          </a:bodyPr>
          <a:lstStyle/>
          <a:p>
            <a:fld id="{5F357F8F-E2D1-4479-B0B9-236331B9EC2A}" type="slidenum">
              <a:rPr lang="en-GB" sz="1400">
                <a:latin typeface="Benguiat Bk BT" pitchFamily="18" charset="0"/>
              </a:rPr>
              <a:pPr/>
              <a:t>197</a:t>
            </a:fld>
            <a:endParaRPr lang="en-GB" sz="1400" dirty="0">
              <a:latin typeface="Benguiat Bk BT"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990600" y="2133600"/>
            <a:ext cx="7543800" cy="12192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4400" dirty="0">
                <a:latin typeface="Staccato222 BT" pitchFamily="66" charset="0"/>
              </a:rPr>
              <a:t>Shadow Fire Promotions, Inc.</a:t>
            </a:r>
          </a:p>
          <a:p>
            <a:pPr algn="ctr" eaLnBrk="0" hangingPunct="0">
              <a:spcBef>
                <a:spcPct val="50000"/>
              </a:spcBef>
            </a:pPr>
            <a:r>
              <a:rPr lang="en-US" sz="2000" dirty="0">
                <a:latin typeface="Benguiat Bk BT" pitchFamily="18" charset="0"/>
              </a:rPr>
              <a:t>YOUR CHICAGO SOURCE FOR WRESTLING™</a:t>
            </a:r>
            <a:endParaRPr lang="en-US" sz="4400" dirty="0">
              <a:latin typeface="Benguiat Bk BT" pitchFamily="18" charset="0"/>
            </a:endParaRPr>
          </a:p>
        </p:txBody>
      </p:sp>
      <p:sp>
        <p:nvSpPr>
          <p:cNvPr id="4099" name="Text Box 4"/>
          <p:cNvSpPr txBox="1">
            <a:spLocks noChangeArrowheads="1"/>
          </p:cNvSpPr>
          <p:nvPr/>
        </p:nvSpPr>
        <p:spPr bwMode="auto">
          <a:xfrm>
            <a:off x="3505200" y="4495800"/>
            <a:ext cx="2286000" cy="307777"/>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1400" dirty="0">
                <a:latin typeface="Benguiat Bk BT" pitchFamily="18" charset="0"/>
              </a:rPr>
              <a:t>2023 Catalogue </a:t>
            </a:r>
          </a:p>
        </p:txBody>
      </p:sp>
      <p:sp>
        <p:nvSpPr>
          <p:cNvPr id="4100" name="Line 5"/>
          <p:cNvSpPr>
            <a:spLocks noChangeShapeType="1"/>
          </p:cNvSpPr>
          <p:nvPr/>
        </p:nvSpPr>
        <p:spPr bwMode="auto">
          <a:xfrm>
            <a:off x="2057400" y="3276600"/>
            <a:ext cx="5410200" cy="0"/>
          </a:xfrm>
          <a:prstGeom prst="line">
            <a:avLst/>
          </a:prstGeom>
          <a:noFill/>
          <a:ln w="12700">
            <a:solidFill>
              <a:schemeClr val="tx1"/>
            </a:solidFill>
            <a:round/>
            <a:headEnd type="none" w="sm" len="sm"/>
            <a:tailEnd type="none" w="sm" len="sm"/>
          </a:ln>
        </p:spPr>
        <p:txBody>
          <a:bodyPr wrap="none" anchor="ctr"/>
          <a:lstStyle/>
          <a:p>
            <a:endParaRPr lang="en-GB" dirty="0"/>
          </a:p>
        </p:txBody>
      </p:sp>
      <p:sp>
        <p:nvSpPr>
          <p:cNvPr id="4101" name="Text Box 7"/>
          <p:cNvSpPr txBox="1">
            <a:spLocks noChangeArrowheads="1"/>
          </p:cNvSpPr>
          <p:nvPr/>
        </p:nvSpPr>
        <p:spPr bwMode="auto">
          <a:xfrm>
            <a:off x="3048000" y="4876800"/>
            <a:ext cx="3276599" cy="461665"/>
          </a:xfrm>
          <a:prstGeom prst="rect">
            <a:avLst/>
          </a:prstGeom>
          <a:noFill/>
          <a:ln w="12700">
            <a:noFill/>
            <a:miter lim="800000"/>
            <a:headEnd type="none" w="sm" len="sm"/>
            <a:tailEnd type="none" w="sm" len="sm"/>
          </a:ln>
        </p:spPr>
        <p:txBody>
          <a:bodyPr wrap="square">
            <a:spAutoFit/>
          </a:bodyPr>
          <a:lstStyle/>
          <a:p>
            <a:pPr eaLnBrk="0" hangingPunct="0"/>
            <a:r>
              <a:rPr lang="en-US" dirty="0">
                <a:latin typeface="Staccato222 BT" pitchFamily="66" charset="0"/>
              </a:rPr>
              <a:t>http://www.sfpincchicago.com</a:t>
            </a:r>
          </a:p>
        </p:txBody>
      </p:sp>
      <p:sp>
        <p:nvSpPr>
          <p:cNvPr id="2" name="TextBox 1"/>
          <p:cNvSpPr txBox="1"/>
          <p:nvPr/>
        </p:nvSpPr>
        <p:spPr>
          <a:xfrm>
            <a:off x="455556" y="6306112"/>
            <a:ext cx="8087470" cy="461665"/>
          </a:xfrm>
          <a:prstGeom prst="rect">
            <a:avLst/>
          </a:prstGeom>
          <a:noFill/>
        </p:spPr>
        <p:txBody>
          <a:bodyPr wrap="none" rtlCol="0">
            <a:spAutoFit/>
          </a:bodyPr>
          <a:lstStyle/>
          <a:p>
            <a:r>
              <a:rPr lang="en-US" dirty="0">
                <a:latin typeface="Staccato222 BT" panose="03090702030407020403" pitchFamily="66" charset="0"/>
              </a:rPr>
              <a:t>Proud life member of the Cauliflower Alley Club “The Ring of Friendship”</a:t>
            </a:r>
            <a:endParaRPr lang="en-GB" dirty="0">
              <a:latin typeface="Staccato222 BT" panose="03090702030407020403" pitchFamily="66" charset="0"/>
            </a:endParaRPr>
          </a:p>
        </p:txBody>
      </p:sp>
      <p:pic>
        <p:nvPicPr>
          <p:cNvPr id="6" name="Picture 5" descr="Veteran Owned Business">
            <a:extLst>
              <a:ext uri="{FF2B5EF4-FFF2-40B4-BE49-F238E27FC236}">
                <a16:creationId xmlns:a16="http://schemas.microsoft.com/office/drawing/2014/main" id="{C9621B4B-6C46-4A27-85A3-5EACDB1F9E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6604" y="5667375"/>
            <a:ext cx="660202" cy="660202"/>
          </a:xfrm>
          <a:prstGeom prst="rect">
            <a:avLst/>
          </a:prstGeom>
        </p:spPr>
      </p:pic>
      <p:pic>
        <p:nvPicPr>
          <p:cNvPr id="12" name="Picture 11" descr="United States Marine Corps">
            <a:extLst>
              <a:ext uri="{FF2B5EF4-FFF2-40B4-BE49-F238E27FC236}">
                <a16:creationId xmlns:a16="http://schemas.microsoft.com/office/drawing/2014/main" id="{0AF5DAA0-B346-40E2-BE71-ED3FEF6D4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8437" y="5640336"/>
            <a:ext cx="754043" cy="754043"/>
          </a:xfrm>
          <a:prstGeom prst="rect">
            <a:avLst/>
          </a:prstGeom>
        </p:spPr>
      </p:pic>
    </p:spTree>
    <p:extLst>
      <p:ext uri="{BB962C8B-B14F-4D97-AF65-F5344CB8AC3E}">
        <p14:creationId xmlns:p14="http://schemas.microsoft.com/office/powerpoint/2010/main" val="505251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228600" y="2209800"/>
            <a:ext cx="3733800" cy="32004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spcBef>
                <a:spcPts val="300"/>
              </a:spcBef>
              <a:spcAft>
                <a:spcPts val="300"/>
              </a:spcAft>
              <a:buClr>
                <a:srgbClr val="FFCC66"/>
              </a:buClr>
              <a:buNone/>
            </a:pPr>
            <a:r>
              <a:rPr lang="en-US" sz="1200" dirty="0">
                <a:latin typeface="Benguiat Bk BT" pitchFamily="18" charset="0"/>
              </a:rPr>
              <a:t>WWE NXT: From Secret to Sensation</a:t>
            </a:r>
          </a:p>
          <a:p>
            <a:pPr>
              <a:spcBef>
                <a:spcPts val="300"/>
              </a:spcBef>
              <a:spcAft>
                <a:spcPts val="300"/>
              </a:spcAft>
              <a:buClr>
                <a:srgbClr val="FFCC66"/>
              </a:buClr>
              <a:buNone/>
            </a:pPr>
            <a:r>
              <a:rPr lang="en-US" sz="1200" dirty="0">
                <a:latin typeface="Benguiat Bk BT" pitchFamily="18" charset="0"/>
              </a:rPr>
              <a:t>WWE: Best of NXT Takeover 2018</a:t>
            </a:r>
          </a:p>
          <a:p>
            <a:pPr>
              <a:spcBef>
                <a:spcPts val="300"/>
              </a:spcBef>
              <a:spcAft>
                <a:spcPts val="300"/>
              </a:spcAft>
              <a:buClr>
                <a:srgbClr val="FFCC66"/>
              </a:buClr>
              <a:buNone/>
            </a:pPr>
            <a:r>
              <a:rPr lang="en-US" sz="1200" dirty="0">
                <a:latin typeface="Benguiat Bk BT" pitchFamily="18" charset="0"/>
              </a:rPr>
              <a:t>WWE: Best of NXT 2017</a:t>
            </a:r>
          </a:p>
          <a:p>
            <a:pPr>
              <a:spcBef>
                <a:spcPts val="300"/>
              </a:spcBef>
              <a:spcAft>
                <a:spcPts val="300"/>
              </a:spcAft>
              <a:buClr>
                <a:srgbClr val="FFCC66"/>
              </a:buClr>
              <a:buNone/>
            </a:pPr>
            <a:r>
              <a:rPr lang="en-US" sz="1200" dirty="0">
                <a:latin typeface="Benguiat Bk BT" pitchFamily="18" charset="0"/>
              </a:rPr>
              <a:t>WWE: NXT’s Greatest Matches Vol. 1 Collection </a:t>
            </a:r>
          </a:p>
          <a:p>
            <a:pPr>
              <a:spcBef>
                <a:spcPts val="300"/>
              </a:spcBef>
              <a:spcAft>
                <a:spcPts val="300"/>
              </a:spcAft>
              <a:buClr>
                <a:srgbClr val="FFCC66"/>
              </a:buClr>
              <a:buNone/>
            </a:pPr>
            <a:endParaRPr lang="en-US" sz="1200" dirty="0">
              <a:latin typeface="Benguiat Bk BT" pitchFamily="18" charset="0"/>
            </a:endParaRPr>
          </a:p>
          <a:p>
            <a:pPr>
              <a:spcBef>
                <a:spcPts val="300"/>
              </a:spcBef>
              <a:spcAft>
                <a:spcPts val="300"/>
              </a:spcAft>
              <a:buClr>
                <a:srgbClr val="FFCC66"/>
              </a:buClr>
              <a:buNone/>
            </a:pPr>
            <a:endParaRPr lang="en-US" sz="1200" dirty="0">
              <a:latin typeface="Benguiat Bk BT" pitchFamily="18" charset="0"/>
            </a:endParaRP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20</a:t>
            </a:fld>
            <a:endParaRPr lang="en-GB" sz="1400" dirty="0">
              <a:latin typeface="Benguiat Bk BT" pitchFamily="18" charset="0"/>
            </a:endParaRPr>
          </a:p>
        </p:txBody>
      </p:sp>
      <p:sp>
        <p:nvSpPr>
          <p:cNvPr id="10" name="TextBox 9"/>
          <p:cNvSpPr txBox="1"/>
          <p:nvPr/>
        </p:nvSpPr>
        <p:spPr>
          <a:xfrm>
            <a:off x="0" y="6396335"/>
            <a:ext cx="3107838" cy="461665"/>
          </a:xfrm>
          <a:prstGeom prst="rect">
            <a:avLst/>
          </a:prstGeom>
          <a:noFill/>
        </p:spPr>
        <p:txBody>
          <a:bodyPr wrap="square" rtlCol="0">
            <a:spAutoFit/>
          </a:bodyPr>
          <a:lstStyle/>
          <a:p>
            <a:r>
              <a:rPr lang="en-US" sz="1200" dirty="0">
                <a:latin typeface="Benguiat Bk BT" pitchFamily="18" charset="0"/>
              </a:rPr>
              <a:t>*Available on DVD &amp; Blu-ray</a:t>
            </a:r>
          </a:p>
          <a:p>
            <a:r>
              <a:rPr lang="en-US" sz="1200" dirty="0">
                <a:latin typeface="Benguiat Bk BT" pitchFamily="18" charset="0"/>
              </a:rPr>
              <a:t>+Available on DVD &amp; VHS</a:t>
            </a:r>
            <a:endParaRPr lang="en-GB" sz="1200" dirty="0"/>
          </a:p>
        </p:txBody>
      </p:sp>
      <p:sp>
        <p:nvSpPr>
          <p:cNvPr id="12" name="TextBox 11"/>
          <p:cNvSpPr txBox="1"/>
          <p:nvPr/>
        </p:nvSpPr>
        <p:spPr>
          <a:xfrm>
            <a:off x="838200" y="5791200"/>
            <a:ext cx="7077579" cy="523220"/>
          </a:xfrm>
          <a:prstGeom prst="rect">
            <a:avLst/>
          </a:prstGeom>
          <a:noFill/>
        </p:spPr>
        <p:txBody>
          <a:bodyPr wrap="none" rtlCol="0">
            <a:spAutoFit/>
          </a:bodyPr>
          <a:lstStyle/>
          <a:p>
            <a:r>
              <a:rPr lang="en-GB" sz="2800" dirty="0">
                <a:solidFill>
                  <a:schemeClr val="accent1">
                    <a:lumMod val="75000"/>
                  </a:schemeClr>
                </a:solidFill>
                <a:latin typeface="Staccato222 BT" pitchFamily="66" charset="0"/>
              </a:rPr>
              <a:t>WWE videos focusing exclusively on television content!</a:t>
            </a:r>
          </a:p>
        </p:txBody>
      </p:sp>
      <p:sp>
        <p:nvSpPr>
          <p:cNvPr id="13" name="TextBox 12"/>
          <p:cNvSpPr txBox="1"/>
          <p:nvPr/>
        </p:nvSpPr>
        <p:spPr>
          <a:xfrm>
            <a:off x="3200400" y="1828800"/>
            <a:ext cx="1832265" cy="307777"/>
          </a:xfrm>
          <a:prstGeom prst="rect">
            <a:avLst/>
          </a:prstGeom>
          <a:noFill/>
        </p:spPr>
        <p:txBody>
          <a:bodyPr wrap="square" rtlCol="0">
            <a:spAutoFit/>
          </a:bodyPr>
          <a:lstStyle/>
          <a:p>
            <a:r>
              <a:rPr lang="en-GB" sz="1400" u="sng" dirty="0">
                <a:latin typeface="Benguiat Bk BT" pitchFamily="18" charset="0"/>
              </a:rPr>
              <a:t>WWE Television:</a:t>
            </a:r>
            <a:endParaRPr lang="en-GB" u="sng" dirty="0"/>
          </a:p>
        </p:txBody>
      </p:sp>
      <p:sp>
        <p:nvSpPr>
          <p:cNvPr id="14" name="TextBox 13"/>
          <p:cNvSpPr txBox="1"/>
          <p:nvPr/>
        </p:nvSpPr>
        <p:spPr>
          <a:xfrm>
            <a:off x="4038600" y="2209800"/>
            <a:ext cx="4800600" cy="1061829"/>
          </a:xfrm>
          <a:prstGeom prst="rect">
            <a:avLst/>
          </a:prstGeom>
          <a:noFill/>
        </p:spPr>
        <p:txBody>
          <a:bodyPr wrap="square" rtlCol="0">
            <a:spAutoFit/>
          </a:bodyPr>
          <a:lstStyle/>
          <a:p>
            <a:pPr marL="347472" indent="-347472">
              <a:spcBef>
                <a:spcPts val="300"/>
              </a:spcBef>
              <a:spcAft>
                <a:spcPts val="300"/>
              </a:spcAft>
              <a:buClr>
                <a:srgbClr val="FFCC66"/>
              </a:buClr>
            </a:pPr>
            <a:r>
              <a:rPr lang="en-US" sz="1200" dirty="0">
                <a:latin typeface="Benguiat Bk BT" pitchFamily="18" charset="0"/>
              </a:rPr>
              <a:t>The Monday Night War+</a:t>
            </a:r>
          </a:p>
          <a:p>
            <a:pPr marL="347472" indent="-347472">
              <a:spcBef>
                <a:spcPts val="300"/>
              </a:spcBef>
              <a:spcAft>
                <a:spcPts val="300"/>
              </a:spcAft>
              <a:buClr>
                <a:srgbClr val="FFCC66"/>
              </a:buClr>
            </a:pPr>
            <a:r>
              <a:rPr lang="en-US" sz="1200" dirty="0">
                <a:latin typeface="Benguiat Bk BT" pitchFamily="18" charset="0"/>
              </a:rPr>
              <a:t>The Monday Night War - Volume 1: Shots Fired*</a:t>
            </a:r>
          </a:p>
          <a:p>
            <a:pPr marL="347472" indent="-347472">
              <a:spcBef>
                <a:spcPts val="300"/>
              </a:spcBef>
              <a:spcAft>
                <a:spcPts val="300"/>
              </a:spcAft>
              <a:buClr>
                <a:srgbClr val="FFCC66"/>
              </a:buClr>
            </a:pPr>
            <a:r>
              <a:rPr lang="en-US" sz="1200" dirty="0">
                <a:latin typeface="Benguiat Bk BT" pitchFamily="18" charset="0"/>
              </a:rPr>
              <a:t>The Monday Night War - Volume 2: Know Your Role*</a:t>
            </a:r>
          </a:p>
          <a:p>
            <a:pPr marL="347472" indent="-347472">
              <a:spcBef>
                <a:spcPts val="300"/>
              </a:spcBef>
              <a:spcAft>
                <a:spcPts val="300"/>
              </a:spcAft>
              <a:buClr>
                <a:srgbClr val="FFCC66"/>
              </a:buClr>
            </a:pPr>
            <a:r>
              <a:rPr lang="en-US" sz="1200" dirty="0">
                <a:latin typeface="Benguiat Bk BT" pitchFamily="18" charset="0"/>
              </a:rPr>
              <a:t>WWE: Ring In The Holiday</a:t>
            </a:r>
          </a:p>
        </p:txBody>
      </p:sp>
    </p:spTree>
    <p:extLst>
      <p:ext uri="{BB962C8B-B14F-4D97-AF65-F5344CB8AC3E}">
        <p14:creationId xmlns:p14="http://schemas.microsoft.com/office/powerpoint/2010/main" val="1365527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533400" y="1905000"/>
            <a:ext cx="3657600" cy="35052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80000"/>
              </a:lnSpc>
              <a:buFontTx/>
              <a:buNone/>
            </a:pPr>
            <a:r>
              <a:rPr lang="en-US" sz="1400" u="sng" dirty="0">
                <a:latin typeface="Benguiat Bk BT" pitchFamily="18" charset="0"/>
              </a:rPr>
              <a:t>WWF Divas:</a:t>
            </a:r>
          </a:p>
          <a:p>
            <a:pPr>
              <a:spcBef>
                <a:spcPts val="0"/>
              </a:spcBef>
              <a:buFontTx/>
              <a:buNone/>
            </a:pPr>
            <a:endParaRPr lang="en-US" sz="600" dirty="0">
              <a:latin typeface="Benguiat Bk BT" pitchFamily="18" charset="0"/>
            </a:endParaRPr>
          </a:p>
          <a:p>
            <a:pPr>
              <a:buFontTx/>
              <a:buNone/>
            </a:pPr>
            <a:r>
              <a:rPr lang="en-US" sz="1200" dirty="0">
                <a:latin typeface="Benguiat Bk BT" pitchFamily="18" charset="0"/>
              </a:rPr>
              <a:t>Sunny</a:t>
            </a:r>
            <a:r>
              <a:rPr lang="en-US" sz="1200" baseline="30000" dirty="0">
                <a:latin typeface="Benguiat Bk BT" pitchFamily="18" charset="0"/>
              </a:rPr>
              <a:t>+</a:t>
            </a:r>
          </a:p>
          <a:p>
            <a:pPr>
              <a:buNone/>
            </a:pPr>
            <a:r>
              <a:rPr lang="en-US" sz="1200" dirty="0">
                <a:latin typeface="Benguiat Bk BT" pitchFamily="18" charset="0"/>
              </a:rPr>
              <a:t>Raw $250,000 Diva Search</a:t>
            </a:r>
          </a:p>
          <a:p>
            <a:pPr>
              <a:buFontTx/>
              <a:buNone/>
            </a:pPr>
            <a:r>
              <a:rPr lang="en-US" sz="1200" dirty="0">
                <a:latin typeface="Benguiat Bk BT" pitchFamily="18" charset="0"/>
              </a:rPr>
              <a:t>Sable Unleashed</a:t>
            </a:r>
          </a:p>
          <a:p>
            <a:pPr>
              <a:buFontTx/>
              <a:buNone/>
            </a:pPr>
            <a:r>
              <a:rPr lang="en-US" sz="1200" dirty="0">
                <a:latin typeface="Benguiat Bk BT" pitchFamily="18" charset="0"/>
              </a:rPr>
              <a:t>Trish Stratus: 100% Stratusfaction*</a:t>
            </a:r>
          </a:p>
          <a:p>
            <a:pPr>
              <a:buFontTx/>
              <a:buNone/>
            </a:pPr>
            <a:r>
              <a:rPr lang="en-US" sz="1200" dirty="0">
                <a:latin typeface="Benguiat Bk BT" pitchFamily="18" charset="0"/>
              </a:rPr>
              <a:t>Come Get Some: The Women of the WWF</a:t>
            </a:r>
          </a:p>
          <a:p>
            <a:pPr>
              <a:buFontTx/>
              <a:buNone/>
            </a:pPr>
            <a:r>
              <a:rPr lang="en-US" sz="1200" dirty="0">
                <a:latin typeface="Benguiat Bk BT" pitchFamily="18" charset="0"/>
              </a:rPr>
              <a:t>Divas: Postcards from the Caribbean</a:t>
            </a:r>
          </a:p>
          <a:p>
            <a:pPr>
              <a:buFontTx/>
              <a:buNone/>
            </a:pPr>
            <a:r>
              <a:rPr lang="en-US" sz="1200" dirty="0">
                <a:latin typeface="Benguiat Bk BT" pitchFamily="18" charset="0"/>
              </a:rPr>
              <a:t>Divas In Hedonism</a:t>
            </a:r>
          </a:p>
          <a:p>
            <a:pPr>
              <a:buFontTx/>
              <a:buNone/>
            </a:pPr>
            <a:r>
              <a:rPr lang="en-US" sz="1200" dirty="0">
                <a:latin typeface="Benguiat Bk BT" pitchFamily="18" charset="0"/>
              </a:rPr>
              <a:t>Divas: Tropical Pleasures*</a:t>
            </a:r>
          </a:p>
          <a:p>
            <a:pPr>
              <a:buFontTx/>
              <a:buNone/>
            </a:pPr>
            <a:r>
              <a:rPr lang="en-US" sz="1200" dirty="0">
                <a:latin typeface="Benguiat Bk BT" pitchFamily="18" charset="0"/>
              </a:rPr>
              <a:t>Divas: Desert Heat</a:t>
            </a:r>
          </a:p>
          <a:p>
            <a:pPr>
              <a:buFontTx/>
              <a:buNone/>
            </a:pPr>
            <a:r>
              <a:rPr lang="en-US" sz="1200" dirty="0">
                <a:latin typeface="Benguiat Bk BT" pitchFamily="18" charset="0"/>
              </a:rPr>
              <a:t>Divas: South of the Border</a:t>
            </a:r>
          </a:p>
          <a:p>
            <a:pPr>
              <a:buFontTx/>
              <a:buNone/>
            </a:pPr>
            <a:r>
              <a:rPr lang="en-US" sz="1200" dirty="0">
                <a:latin typeface="Benguiat Bk BT" pitchFamily="18" charset="0"/>
              </a:rPr>
              <a:t>Divas Undressed*</a:t>
            </a:r>
          </a:p>
          <a:p>
            <a:pPr>
              <a:buFontTx/>
              <a:buNone/>
            </a:pPr>
            <a:r>
              <a:rPr lang="en-US" sz="1200" dirty="0">
                <a:latin typeface="Benguiat Bk BT" pitchFamily="18" charset="0"/>
              </a:rPr>
              <a:t>Viva Las Divas*</a:t>
            </a:r>
          </a:p>
          <a:p>
            <a:pPr>
              <a:buFontTx/>
              <a:buNone/>
            </a:pPr>
            <a:r>
              <a:rPr lang="en-US" sz="1200" dirty="0">
                <a:latin typeface="Benguiat Bk BT" pitchFamily="18" charset="0"/>
              </a:rPr>
              <a:t>Divas Do New York</a:t>
            </a:r>
          </a:p>
        </p:txBody>
      </p:sp>
      <p:sp>
        <p:nvSpPr>
          <p:cNvPr id="7172" name="Rectangle 4"/>
          <p:cNvSpPr>
            <a:spLocks noGrp="1" noChangeArrowheads="1"/>
          </p:cNvSpPr>
          <p:nvPr>
            <p:ph type="body" sz="half" idx="2"/>
          </p:nvPr>
        </p:nvSpPr>
        <p:spPr bwMode="auto">
          <a:xfrm>
            <a:off x="4800600" y="1923190"/>
            <a:ext cx="2971800" cy="348701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50000"/>
              </a:lnSpc>
              <a:buFontTx/>
              <a:buNone/>
            </a:pPr>
            <a:r>
              <a:rPr lang="en-US" sz="1400" u="sng" dirty="0">
                <a:latin typeface="Benguiat Bk BT" pitchFamily="18" charset="0"/>
              </a:rPr>
              <a:t>In Your House Series:</a:t>
            </a:r>
          </a:p>
          <a:p>
            <a:pPr marL="91440">
              <a:spcBef>
                <a:spcPts val="0"/>
              </a:spcBef>
              <a:buFontTx/>
              <a:buNone/>
            </a:pPr>
            <a:endParaRPr lang="en-US" sz="600" dirty="0">
              <a:latin typeface="Benguiat Bk BT" pitchFamily="18" charset="0"/>
            </a:endParaRPr>
          </a:p>
          <a:p>
            <a:pPr>
              <a:buFontTx/>
              <a:buNone/>
            </a:pPr>
            <a:r>
              <a:rPr lang="en-US" sz="1200" dirty="0">
                <a:latin typeface="Benguiat Bk BT" pitchFamily="18" charset="0"/>
              </a:rPr>
              <a:t>Spring Explosion ’96</a:t>
            </a:r>
          </a:p>
          <a:p>
            <a:pPr>
              <a:buFontTx/>
              <a:buNone/>
            </a:pPr>
            <a:r>
              <a:rPr lang="en-US" sz="1200" dirty="0">
                <a:latin typeface="Benguiat Bk BT" pitchFamily="18" charset="0"/>
              </a:rPr>
              <a:t>Winter Combat ’96</a:t>
            </a:r>
          </a:p>
          <a:p>
            <a:pPr>
              <a:buFontTx/>
              <a:buNone/>
            </a:pPr>
            <a:r>
              <a:rPr lang="en-US" sz="1200" dirty="0">
                <a:latin typeface="Benguiat Bk BT" pitchFamily="18" charset="0"/>
              </a:rPr>
              <a:t>Ground Zero</a:t>
            </a:r>
          </a:p>
          <a:p>
            <a:pPr>
              <a:buFontTx/>
              <a:buNone/>
            </a:pPr>
            <a:r>
              <a:rPr lang="en-US" sz="1200" dirty="0">
                <a:latin typeface="Benguiat Bk BT" pitchFamily="18" charset="0"/>
              </a:rPr>
              <a:t>Badd Blood</a:t>
            </a:r>
          </a:p>
          <a:p>
            <a:pPr>
              <a:buFontTx/>
              <a:buNone/>
            </a:pPr>
            <a:r>
              <a:rPr lang="en-US" sz="1200" dirty="0">
                <a:latin typeface="Benguiat Bk BT" pitchFamily="18" charset="0"/>
              </a:rPr>
              <a:t>Final Four</a:t>
            </a:r>
          </a:p>
          <a:p>
            <a:pPr>
              <a:buFontTx/>
              <a:buNone/>
            </a:pPr>
            <a:r>
              <a:rPr lang="en-US" sz="1200" dirty="0">
                <a:latin typeface="Benguiat Bk BT" pitchFamily="18" charset="0"/>
              </a:rPr>
              <a:t>No Way Out</a:t>
            </a:r>
          </a:p>
          <a:p>
            <a:pPr>
              <a:buFontTx/>
              <a:buNone/>
            </a:pPr>
            <a:r>
              <a:rPr lang="en-US" sz="1200" dirty="0">
                <a:latin typeface="Benguiat Bk BT" pitchFamily="18" charset="0"/>
              </a:rPr>
              <a:t>Unforgiven</a:t>
            </a:r>
          </a:p>
          <a:p>
            <a:pPr>
              <a:buFontTx/>
              <a:buNone/>
            </a:pPr>
            <a:r>
              <a:rPr lang="en-US" sz="1200" dirty="0">
                <a:latin typeface="Benguiat Bk BT" pitchFamily="18" charset="0"/>
              </a:rPr>
              <a:t>Over the Edge</a:t>
            </a:r>
          </a:p>
          <a:p>
            <a:pPr>
              <a:buFontTx/>
              <a:buNone/>
            </a:pPr>
            <a:r>
              <a:rPr lang="en-US" sz="1200" dirty="0">
                <a:latin typeface="Benguiat Bk BT" pitchFamily="18" charset="0"/>
              </a:rPr>
              <a:t>Fully Loaded</a:t>
            </a:r>
          </a:p>
          <a:p>
            <a:pPr>
              <a:buFontTx/>
              <a:buNone/>
            </a:pPr>
            <a:r>
              <a:rPr lang="en-US" sz="1200" dirty="0">
                <a:latin typeface="Benguiat Bk BT" pitchFamily="18" charset="0"/>
              </a:rPr>
              <a:t>Breakdown</a:t>
            </a:r>
          </a:p>
          <a:p>
            <a:pPr>
              <a:buFontTx/>
              <a:buNone/>
            </a:pPr>
            <a:r>
              <a:rPr lang="en-US" sz="1200" dirty="0">
                <a:latin typeface="Benguiat Bk BT" pitchFamily="18" charset="0"/>
              </a:rPr>
              <a:t>Judgment Day</a:t>
            </a:r>
          </a:p>
          <a:p>
            <a:pPr>
              <a:buFontTx/>
              <a:buNone/>
            </a:pPr>
            <a:r>
              <a:rPr lang="en-US" sz="1200" dirty="0">
                <a:latin typeface="Benguiat Bk BT" pitchFamily="18" charset="0"/>
              </a:rPr>
              <a:t>Rock Bottom</a:t>
            </a:r>
          </a:p>
          <a:p>
            <a:pPr>
              <a:buFontTx/>
              <a:buNone/>
            </a:pPr>
            <a:r>
              <a:rPr lang="en-US" sz="1200" dirty="0">
                <a:latin typeface="Benguiat Bk BT" pitchFamily="18" charset="0"/>
              </a:rPr>
              <a:t>St. Valentine’s Day Massacre</a:t>
            </a:r>
          </a:p>
          <a:p>
            <a:pPr>
              <a:buNone/>
            </a:pPr>
            <a:r>
              <a:rPr lang="en-GB" sz="1200" dirty="0">
                <a:latin typeface="Benguiat Bk BT" pitchFamily="18" charset="0"/>
              </a:rPr>
              <a:t>The Best of WWE In Your House</a:t>
            </a:r>
            <a:endParaRPr lang="en-US" sz="1200" dirty="0">
              <a:latin typeface="Benguiat Bk BT" pitchFamily="18" charset="0"/>
            </a:endParaRPr>
          </a:p>
          <a:p>
            <a:pPr>
              <a:buFontTx/>
              <a:buNone/>
            </a:pPr>
            <a:endParaRPr lang="en-US" sz="1600" dirty="0">
              <a:latin typeface="Benguiat Bk BT" pitchFamily="18" charset="0"/>
            </a:endParaRP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174" name="Text Box 12"/>
          <p:cNvSpPr txBox="1">
            <a:spLocks noChangeArrowheads="1"/>
          </p:cNvSpPr>
          <p:nvPr/>
        </p:nvSpPr>
        <p:spPr bwMode="auto">
          <a:xfrm>
            <a:off x="1295400" y="5867400"/>
            <a:ext cx="6162264" cy="523220"/>
          </a:xfrm>
          <a:prstGeom prst="rect">
            <a:avLst/>
          </a:prstGeom>
          <a:noFill/>
          <a:ln w="12700">
            <a:noFill/>
            <a:miter lim="800000"/>
            <a:headEnd type="none" w="sm" len="sm"/>
            <a:tailEnd type="none" w="sm" len="sm"/>
          </a:ln>
        </p:spPr>
        <p:txBody>
          <a:bodyPr wrap="none">
            <a:spAutoFit/>
          </a:bodyPr>
          <a:lstStyle/>
          <a:p>
            <a:pPr eaLnBrk="0" hangingPunct="0">
              <a:defRPr/>
            </a:pPr>
            <a:r>
              <a:rPr lang="en-US" sz="2800" dirty="0">
                <a:solidFill>
                  <a:schemeClr val="accent1">
                    <a:lumMod val="75000"/>
                  </a:schemeClr>
                </a:solidFill>
                <a:latin typeface="Staccato222 BT" pitchFamily="66" charset="0"/>
              </a:rPr>
              <a:t>Current WWE releases available, too!  Just ask!</a:t>
            </a:r>
          </a:p>
        </p:txBody>
      </p:sp>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21</a:t>
            </a:fld>
            <a:endParaRPr lang="en-GB" sz="1400" dirty="0">
              <a:latin typeface="Benguiat Bk BT" pitchFamily="18" charset="0"/>
            </a:endParaRPr>
          </a:p>
        </p:txBody>
      </p:sp>
      <p:sp>
        <p:nvSpPr>
          <p:cNvPr id="9" name="TextBox 8"/>
          <p:cNvSpPr txBox="1"/>
          <p:nvPr/>
        </p:nvSpPr>
        <p:spPr>
          <a:xfrm>
            <a:off x="0" y="6396335"/>
            <a:ext cx="2005549" cy="461665"/>
          </a:xfrm>
          <a:prstGeom prst="rect">
            <a:avLst/>
          </a:prstGeom>
          <a:noFill/>
        </p:spPr>
        <p:txBody>
          <a:bodyPr wrap="none" rtlCol="0">
            <a:spAutoFit/>
          </a:bodyPr>
          <a:lstStyle/>
          <a:p>
            <a:r>
              <a:rPr lang="en-US" sz="1200" dirty="0">
                <a:latin typeface="Benguiat Bk BT" pitchFamily="18" charset="0"/>
              </a:rPr>
              <a:t>*Available on DVD &amp; VHS</a:t>
            </a:r>
          </a:p>
          <a:p>
            <a:r>
              <a:rPr lang="en-GB" sz="1200" dirty="0">
                <a:latin typeface="Benguiat Bk BT" pitchFamily="18" charset="0"/>
              </a:rPr>
              <a:t>+Autographed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2667000" y="2590800"/>
            <a:ext cx="3657600" cy="16764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gn="ctr">
              <a:lnSpc>
                <a:spcPct val="80000"/>
              </a:lnSpc>
              <a:buFontTx/>
              <a:buNone/>
            </a:pPr>
            <a:r>
              <a:rPr lang="en-US" sz="1400" u="sng" dirty="0">
                <a:latin typeface="Benguiat Bk BT" pitchFamily="18" charset="0"/>
              </a:rPr>
              <a:t>Hulk Hogan’s Rock ‘N’ Wrestling:</a:t>
            </a:r>
          </a:p>
          <a:p>
            <a:pPr>
              <a:buFontTx/>
              <a:buNone/>
            </a:pPr>
            <a:endParaRPr lang="en-US" sz="1400" dirty="0">
              <a:latin typeface="Benguiat Bk BT" pitchFamily="18" charset="0"/>
            </a:endParaRPr>
          </a:p>
          <a:p>
            <a:pPr algn="ctr">
              <a:buNone/>
            </a:pPr>
            <a:r>
              <a:rPr lang="en-US" sz="1200" dirty="0">
                <a:latin typeface="Benguiat Bk BT" pitchFamily="18" charset="0"/>
              </a:rPr>
              <a:t>Hulk Hogan’s Rock n’ Wrestling Vol. 1-6</a:t>
            </a:r>
          </a:p>
          <a:p>
            <a:pPr algn="ctr">
              <a:buNone/>
            </a:pPr>
            <a:r>
              <a:rPr lang="en-US" sz="1200" dirty="0">
                <a:latin typeface="Benguiat Bk BT" pitchFamily="18" charset="0"/>
              </a:rPr>
              <a:t>The Wrong Stuff/Three Little Hulks</a:t>
            </a:r>
          </a:p>
          <a:p>
            <a:pPr algn="ctr">
              <a:buNone/>
            </a:pPr>
            <a:r>
              <a:rPr lang="en-US" sz="1200" dirty="0">
                <a:latin typeface="Benguiat Bk BT" pitchFamily="18" charset="0"/>
              </a:rPr>
              <a:t>All Time Champ</a:t>
            </a:r>
          </a:p>
          <a:p>
            <a:pPr algn="ctr">
              <a:buNone/>
            </a:pPr>
            <a:r>
              <a:rPr lang="en-US" sz="1200" dirty="0">
                <a:latin typeface="Benguiat Bk BT" pitchFamily="18" charset="0"/>
              </a:rPr>
              <a:t>The Champs Win Again</a:t>
            </a:r>
          </a:p>
          <a:p>
            <a:pPr>
              <a:buNone/>
            </a:pPr>
            <a:endParaRPr lang="en-US" sz="1400" dirty="0">
              <a:latin typeface="Benguiat Bk BT" pitchFamily="18" charset="0"/>
            </a:endParaRP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174" name="Text Box 12"/>
          <p:cNvSpPr txBox="1">
            <a:spLocks noChangeArrowheads="1"/>
          </p:cNvSpPr>
          <p:nvPr/>
        </p:nvSpPr>
        <p:spPr bwMode="auto">
          <a:xfrm>
            <a:off x="2667000" y="5943600"/>
            <a:ext cx="3276859" cy="523220"/>
          </a:xfrm>
          <a:prstGeom prst="rect">
            <a:avLst/>
          </a:prstGeom>
          <a:noFill/>
          <a:ln w="12700">
            <a:noFill/>
            <a:miter lim="800000"/>
            <a:headEnd type="none" w="sm" len="sm"/>
            <a:tailEnd type="none" w="sm" len="sm"/>
          </a:ln>
        </p:spPr>
        <p:txBody>
          <a:bodyPr wrap="none">
            <a:spAutoFit/>
          </a:bodyPr>
          <a:lstStyle/>
          <a:p>
            <a:pPr eaLnBrk="0" hangingPunct="0">
              <a:defRPr/>
            </a:pPr>
            <a:r>
              <a:rPr lang="en-US" sz="2800" dirty="0">
                <a:solidFill>
                  <a:schemeClr val="accent1">
                    <a:lumMod val="75000"/>
                  </a:schemeClr>
                </a:solidFill>
                <a:latin typeface="Staccato222 BT" pitchFamily="66" charset="0"/>
              </a:rPr>
              <a:t>The classic 80’s cartoon!</a:t>
            </a:r>
          </a:p>
        </p:txBody>
      </p:sp>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22</a:t>
            </a:fld>
            <a:endParaRPr lang="en-GB" sz="1400" dirty="0">
              <a:latin typeface="Benguiat Bk BT"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838200" y="1828800"/>
            <a:ext cx="3200400" cy="35052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80000"/>
              </a:lnSpc>
              <a:buFontTx/>
              <a:buNone/>
            </a:pPr>
            <a:r>
              <a:rPr lang="en-US" sz="1400" u="sng" dirty="0">
                <a:latin typeface="Benguiat Bk BT" pitchFamily="18" charset="0"/>
              </a:rPr>
              <a:t>WWE U.K. PAL:</a:t>
            </a:r>
          </a:p>
          <a:p>
            <a:pPr>
              <a:buNone/>
            </a:pPr>
            <a:endParaRPr lang="en-US" sz="1400" dirty="0">
              <a:latin typeface="Benguiat Bk BT" pitchFamily="18" charset="0"/>
            </a:endParaRPr>
          </a:p>
          <a:p>
            <a:pPr>
              <a:buNone/>
            </a:pPr>
            <a:r>
              <a:rPr lang="en-US" sz="1200" dirty="0">
                <a:latin typeface="Benguiat Bk BT" pitchFamily="18" charset="0"/>
              </a:rPr>
              <a:t>Royal Rumble 1991-2, 98-99, 2005</a:t>
            </a:r>
          </a:p>
          <a:p>
            <a:pPr>
              <a:buNone/>
            </a:pPr>
            <a:r>
              <a:rPr lang="en-US" sz="1200" dirty="0">
                <a:latin typeface="Benguiat Bk BT" pitchFamily="18" charset="0"/>
              </a:rPr>
              <a:t>nWo Back In Black</a:t>
            </a:r>
          </a:p>
          <a:p>
            <a:pPr lvl="0">
              <a:buNone/>
            </a:pPr>
            <a:r>
              <a:rPr lang="en-US" sz="1200" dirty="0">
                <a:latin typeface="Benguiat Bk BT" pitchFamily="18" charset="0"/>
              </a:rPr>
              <a:t>King of the Ring 2002</a:t>
            </a:r>
          </a:p>
          <a:p>
            <a:pPr>
              <a:buNone/>
            </a:pPr>
            <a:r>
              <a:rPr lang="en-US" sz="1200" dirty="0">
                <a:latin typeface="Benguiat Bk BT" pitchFamily="18" charset="0"/>
              </a:rPr>
              <a:t>SummerSlam 1989, 1991</a:t>
            </a:r>
          </a:p>
          <a:p>
            <a:pPr>
              <a:buFontTx/>
              <a:buNone/>
            </a:pPr>
            <a:r>
              <a:rPr lang="en-US" sz="1200" dirty="0">
                <a:latin typeface="Benguiat Bk BT" pitchFamily="18" charset="0"/>
              </a:rPr>
              <a:t>Survivor Series 1992-93, 1999</a:t>
            </a:r>
          </a:p>
          <a:p>
            <a:pPr>
              <a:buNone/>
            </a:pPr>
            <a:r>
              <a:rPr lang="en-US" sz="1200" dirty="0">
                <a:latin typeface="Benguiat Bk BT" pitchFamily="18" charset="0"/>
              </a:rPr>
              <a:t>WWF One Night Only</a:t>
            </a:r>
          </a:p>
          <a:p>
            <a:pPr>
              <a:buNone/>
            </a:pPr>
            <a:r>
              <a:rPr lang="en-US" sz="1200" dirty="0">
                <a:latin typeface="Benguiat Bk BT" pitchFamily="18" charset="0"/>
              </a:rPr>
              <a:t>WWF Rebellion 1999, 2002</a:t>
            </a:r>
          </a:p>
          <a:p>
            <a:pPr>
              <a:buNone/>
            </a:pPr>
            <a:r>
              <a:rPr lang="en-US" sz="1200" dirty="0">
                <a:latin typeface="Benguiat Bk BT" pitchFamily="18" charset="0"/>
              </a:rPr>
              <a:t>Beast in the East</a:t>
            </a:r>
          </a:p>
          <a:p>
            <a:pPr>
              <a:buNone/>
            </a:pPr>
            <a:r>
              <a:rPr lang="en-US" sz="1200" dirty="0">
                <a:latin typeface="Benguiat Bk BT" pitchFamily="18" charset="0"/>
              </a:rPr>
              <a:t>Living on a Razor’s Edge: The Scott Hall Story</a:t>
            </a:r>
          </a:p>
          <a:p>
            <a:pPr>
              <a:buNone/>
            </a:pPr>
            <a:r>
              <a:rPr lang="en-US" sz="1200" dirty="0">
                <a:latin typeface="Benguiat Bk BT" pitchFamily="18" charset="0"/>
              </a:rPr>
              <a:t>WWE: Becky Lynch - Iconic Matches</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174" name="Text Box 12"/>
          <p:cNvSpPr txBox="1">
            <a:spLocks noChangeArrowheads="1"/>
          </p:cNvSpPr>
          <p:nvPr/>
        </p:nvSpPr>
        <p:spPr bwMode="auto">
          <a:xfrm>
            <a:off x="762000" y="5943600"/>
            <a:ext cx="7069564" cy="461665"/>
          </a:xfrm>
          <a:prstGeom prst="rect">
            <a:avLst/>
          </a:prstGeom>
          <a:noFill/>
          <a:ln w="12700">
            <a:noFill/>
            <a:miter lim="800000"/>
            <a:headEnd type="none" w="sm" len="sm"/>
            <a:tailEnd type="none" w="sm" len="sm"/>
          </a:ln>
        </p:spPr>
        <p:txBody>
          <a:bodyPr wrap="none">
            <a:spAutoFit/>
          </a:bodyPr>
          <a:lstStyle/>
          <a:p>
            <a:pPr eaLnBrk="0" hangingPunct="0">
              <a:defRPr/>
            </a:pPr>
            <a:r>
              <a:rPr lang="en-US" dirty="0">
                <a:solidFill>
                  <a:schemeClr val="accent1">
                    <a:lumMod val="75000"/>
                  </a:schemeClr>
                </a:solidFill>
                <a:latin typeface="Staccato222 BT" pitchFamily="66" charset="0"/>
              </a:rPr>
              <a:t>More WWE Silvervision U.K. releases available by special order!</a:t>
            </a:r>
          </a:p>
        </p:txBody>
      </p:sp>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23</a:t>
            </a:fld>
            <a:endParaRPr lang="en-GB" sz="1400" dirty="0">
              <a:latin typeface="Benguiat Bk BT" pitchFamily="18" charset="0"/>
            </a:endParaRPr>
          </a:p>
        </p:txBody>
      </p:sp>
      <p:sp>
        <p:nvSpPr>
          <p:cNvPr id="8" name="Rectangle 3"/>
          <p:cNvSpPr txBox="1">
            <a:spLocks noChangeArrowheads="1"/>
          </p:cNvSpPr>
          <p:nvPr/>
        </p:nvSpPr>
        <p:spPr bwMode="auto">
          <a:xfrm>
            <a:off x="4495800" y="1828800"/>
            <a:ext cx="3505200" cy="3505200"/>
          </a:xfrm>
          <a:prstGeom prst="rect">
            <a:avLst/>
          </a:prstGeo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20000"/>
              </a:spcBef>
              <a:spcAft>
                <a:spcPct val="0"/>
              </a:spcAft>
              <a:buClr>
                <a:schemeClr val="tx2"/>
              </a:buClr>
              <a:buSzTx/>
              <a:buFontTx/>
              <a:buNone/>
              <a:tabLst/>
              <a:defRPr/>
            </a:pPr>
            <a:r>
              <a:rPr kumimoji="0" lang="en-US" sz="1400" b="0" i="0" u="sng" strike="noStrike" kern="0" cap="none" spc="0" normalizeH="0" baseline="0" noProof="0" dirty="0">
                <a:ln>
                  <a:noFill/>
                </a:ln>
                <a:solidFill>
                  <a:schemeClr val="tx1"/>
                </a:solidFill>
                <a:effectLst/>
                <a:uLnTx/>
                <a:uFillTx/>
                <a:latin typeface="Benguiat Bk BT" pitchFamily="18" charset="0"/>
                <a:ea typeface="+mn-ea"/>
                <a:cs typeface="+mn-cs"/>
              </a:rPr>
              <a:t>WWE U.K. PAL:</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endPar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endParaRPr>
          </a:p>
          <a:p>
            <a:pPr marL="342900" lvl="0" indent="-342900" eaLnBrk="0" hangingPunct="0">
              <a:spcBef>
                <a:spcPct val="20000"/>
              </a:spcBef>
              <a:buClr>
                <a:schemeClr val="tx2"/>
              </a:buClr>
            </a:pPr>
            <a:r>
              <a:rPr lang="en-US" sz="1200" kern="0" dirty="0">
                <a:latin typeface="Benguiat Bk BT" pitchFamily="18" charset="0"/>
              </a:rPr>
              <a:t>WrestleMania 4</a:t>
            </a:r>
          </a:p>
          <a:p>
            <a:pPr marL="342900" lvl="0" indent="-342900" eaLnBrk="0" hangingPunct="0">
              <a:spcBef>
                <a:spcPct val="20000"/>
              </a:spcBef>
              <a:buClr>
                <a:schemeClr val="tx2"/>
              </a:buClr>
            </a:pPr>
            <a:r>
              <a:rPr lang="en-US" sz="1200" kern="0" dirty="0">
                <a:latin typeface="Benguiat Bk BT" pitchFamily="18" charset="0"/>
              </a:rPr>
              <a:t>WrestleMania 5</a:t>
            </a:r>
          </a:p>
          <a:p>
            <a:pPr marL="342900" lvl="0" indent="-342900" eaLnBrk="0" hangingPunct="0">
              <a:spcBef>
                <a:spcPct val="20000"/>
              </a:spcBef>
              <a:buClr>
                <a:schemeClr val="tx2"/>
              </a:buClr>
            </a:pPr>
            <a:r>
              <a:rPr lang="en-US" sz="1200" kern="0" dirty="0">
                <a:latin typeface="Benguiat Bk BT" pitchFamily="18" charset="0"/>
              </a:rPr>
              <a:t>WrestleMania 7</a:t>
            </a:r>
          </a:p>
          <a:p>
            <a:pPr marL="342900" lvl="0" indent="-342900" eaLnBrk="0" hangingPunct="0">
              <a:spcBef>
                <a:spcPct val="20000"/>
              </a:spcBef>
              <a:buClr>
                <a:schemeClr val="tx2"/>
              </a:buClr>
            </a:pPr>
            <a:r>
              <a:rPr lang="en-US" sz="1200" kern="0" dirty="0">
                <a:latin typeface="Benguiat Bk BT" pitchFamily="18" charset="0"/>
              </a:rPr>
              <a:t>WrestleMania 8</a:t>
            </a:r>
          </a:p>
          <a:p>
            <a:pPr marL="342900" indent="-342900" eaLnBrk="0" hangingPunct="0">
              <a:spcBef>
                <a:spcPct val="20000"/>
              </a:spcBef>
              <a:buClr>
                <a:schemeClr val="tx2"/>
              </a:buClr>
            </a:pPr>
            <a:r>
              <a:rPr lang="en-US" sz="1200" kern="0" dirty="0">
                <a:latin typeface="Benguiat Bk BT" pitchFamily="18" charset="0"/>
              </a:rPr>
              <a:t>WrestleMania 10</a:t>
            </a:r>
          </a:p>
          <a:p>
            <a:pPr marL="342900" indent="-342900" eaLnBrk="0" hangingPunct="0">
              <a:spcBef>
                <a:spcPct val="20000"/>
              </a:spcBef>
              <a:buClr>
                <a:schemeClr val="tx2"/>
              </a:buClr>
            </a:pPr>
            <a:r>
              <a:rPr lang="en-US" sz="1200" kern="0" dirty="0">
                <a:latin typeface="Benguiat Bk BT" pitchFamily="18" charset="0"/>
              </a:rPr>
              <a:t>WrestleMania 12</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WrestleMania 2000 (incl. Best of Raw 1999)</a:t>
            </a:r>
          </a:p>
          <a:p>
            <a:pPr marL="342900" lvl="0" indent="-342900" eaLnBrk="0" hangingPunct="0">
              <a:spcBef>
                <a:spcPct val="20000"/>
              </a:spcBef>
              <a:buClr>
                <a:schemeClr val="tx2"/>
              </a:buClr>
              <a:defRPr/>
            </a:pPr>
            <a:r>
              <a:rPr lang="en-US" sz="1200" kern="0" dirty="0">
                <a:latin typeface="Benguiat Bk BT" pitchFamily="18" charset="0"/>
              </a:rPr>
              <a:t>WrestleMania X-8</a:t>
            </a:r>
            <a:endPar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endParaRPr>
          </a:p>
          <a:p>
            <a:pPr marL="342900" lvl="0" indent="-342900" eaLnBrk="0" hangingPunct="0">
              <a:spcBef>
                <a:spcPct val="20000"/>
              </a:spcBef>
              <a:buClr>
                <a:schemeClr val="tx2"/>
              </a:buClr>
              <a:defRPr/>
            </a:pPr>
            <a:r>
              <a:rPr lang="en-US" sz="1200" kern="0" dirty="0">
                <a:latin typeface="Benguiat Bk BT" pitchFamily="18" charset="0"/>
              </a:rPr>
              <a:t>WrestleMania XIX</a:t>
            </a:r>
          </a:p>
          <a:p>
            <a:pPr marL="342900" lvl="0" indent="-342900" eaLnBrk="0" hangingPunct="0">
              <a:spcBef>
                <a:spcPct val="20000"/>
              </a:spcBef>
              <a:buClr>
                <a:schemeClr val="tx2"/>
              </a:buClr>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The Attitude Era WrestleMania Collection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174" name="Text Box 12"/>
          <p:cNvSpPr txBox="1">
            <a:spLocks noChangeArrowheads="1"/>
          </p:cNvSpPr>
          <p:nvPr/>
        </p:nvSpPr>
        <p:spPr bwMode="auto">
          <a:xfrm>
            <a:off x="914400" y="6088558"/>
            <a:ext cx="7069564" cy="461665"/>
          </a:xfrm>
          <a:prstGeom prst="rect">
            <a:avLst/>
          </a:prstGeom>
          <a:noFill/>
          <a:ln w="12700">
            <a:noFill/>
            <a:miter lim="800000"/>
            <a:headEnd type="none" w="sm" len="sm"/>
            <a:tailEnd type="none" w="sm" len="sm"/>
          </a:ln>
        </p:spPr>
        <p:txBody>
          <a:bodyPr wrap="none">
            <a:spAutoFit/>
          </a:bodyPr>
          <a:lstStyle/>
          <a:p>
            <a:pPr eaLnBrk="0" hangingPunct="0">
              <a:defRPr/>
            </a:pPr>
            <a:r>
              <a:rPr lang="en-US" dirty="0">
                <a:solidFill>
                  <a:schemeClr val="accent1">
                    <a:lumMod val="75000"/>
                  </a:schemeClr>
                </a:solidFill>
                <a:latin typeface="Staccato222 BT" pitchFamily="66" charset="0"/>
              </a:rPr>
              <a:t>More WWE Silvervision U.K. releases available by special order!</a:t>
            </a:r>
          </a:p>
        </p:txBody>
      </p:sp>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24</a:t>
            </a:fld>
            <a:endParaRPr lang="en-GB" sz="1400" dirty="0">
              <a:latin typeface="Benguiat Bk BT" pitchFamily="18" charset="0"/>
            </a:endParaRPr>
          </a:p>
        </p:txBody>
      </p:sp>
      <p:sp>
        <p:nvSpPr>
          <p:cNvPr id="8" name="Rectangle 3"/>
          <p:cNvSpPr txBox="1">
            <a:spLocks noChangeArrowheads="1"/>
          </p:cNvSpPr>
          <p:nvPr/>
        </p:nvSpPr>
        <p:spPr bwMode="auto">
          <a:xfrm>
            <a:off x="2743200" y="1981199"/>
            <a:ext cx="3657600" cy="3352801"/>
          </a:xfrm>
          <a:prstGeom prst="rect">
            <a:avLst/>
          </a:prstGeo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20000"/>
              </a:spcBef>
              <a:spcAft>
                <a:spcPct val="0"/>
              </a:spcAft>
              <a:buClr>
                <a:schemeClr val="tx2"/>
              </a:buClr>
              <a:buSzTx/>
              <a:buFontTx/>
              <a:buNone/>
              <a:tabLst/>
              <a:defRPr/>
            </a:pPr>
            <a:r>
              <a:rPr kumimoji="0" lang="en-US" sz="1400" b="0" i="0" u="sng" strike="noStrike" kern="0" cap="none" spc="0" normalizeH="0" baseline="0" noProof="0" dirty="0">
                <a:ln>
                  <a:noFill/>
                </a:ln>
                <a:solidFill>
                  <a:schemeClr val="tx1"/>
                </a:solidFill>
                <a:effectLst/>
                <a:uLnTx/>
                <a:uFillTx/>
                <a:latin typeface="Benguiat Bk BT" pitchFamily="18" charset="0"/>
                <a:ea typeface="+mn-ea"/>
                <a:cs typeface="+mn-cs"/>
              </a:rPr>
              <a:t>WWE Silvervision U.K. PAL:</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endPar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In Your House 3</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lang="en-US" sz="1200" kern="0" dirty="0">
                <a:latin typeface="Benguiat Bk BT" pitchFamily="18" charset="0"/>
              </a:rPr>
              <a:t>In Your House 4</a:t>
            </a:r>
          </a:p>
          <a:p>
            <a:pPr marL="342900" lvl="0" indent="-342900" eaLnBrk="0" hangingPunct="0">
              <a:spcBef>
                <a:spcPct val="20000"/>
              </a:spcBef>
              <a:buClr>
                <a:schemeClr val="tx2"/>
              </a:buClr>
              <a:defRPr/>
            </a:pPr>
            <a:r>
              <a:rPr lang="en-US" sz="1200" kern="0" dirty="0">
                <a:latin typeface="Benguiat Bk BT" pitchFamily="18" charset="0"/>
              </a:rPr>
              <a:t>In Your House 5</a:t>
            </a:r>
          </a:p>
          <a:p>
            <a:pPr marL="342900" lvl="0" indent="-342900" eaLnBrk="0" hangingPunct="0">
              <a:spcBef>
                <a:spcPct val="20000"/>
              </a:spcBef>
              <a:buClr>
                <a:schemeClr val="tx2"/>
              </a:buClr>
              <a:defRPr/>
            </a:pPr>
            <a:r>
              <a:rPr lang="en-US" sz="1200" kern="0" dirty="0">
                <a:latin typeface="Benguiat Bk BT" pitchFamily="18" charset="0"/>
              </a:rPr>
              <a:t>In Your House 12</a:t>
            </a:r>
          </a:p>
          <a:p>
            <a:pPr marL="342900" lvl="0" indent="-342900" eaLnBrk="0" hangingPunct="0">
              <a:spcBef>
                <a:spcPct val="20000"/>
              </a:spcBef>
              <a:buClr>
                <a:schemeClr val="tx2"/>
              </a:buClr>
              <a:defRPr/>
            </a:pPr>
            <a:r>
              <a:rPr lang="en-US" sz="1200" kern="0" dirty="0">
                <a:latin typeface="Benguiat Bk BT" pitchFamily="18" charset="0"/>
              </a:rPr>
              <a:t>In Your House 16: Canadian Stampede</a:t>
            </a:r>
          </a:p>
          <a:p>
            <a:pPr marL="342900" lvl="0" indent="-342900" eaLnBrk="0" hangingPunct="0">
              <a:spcBef>
                <a:spcPct val="20000"/>
              </a:spcBef>
              <a:buClr>
                <a:schemeClr val="tx2"/>
              </a:buClr>
              <a:defRPr/>
            </a:pPr>
            <a:r>
              <a:rPr lang="en-US" sz="1200" kern="0" dirty="0">
                <a:latin typeface="Benguiat Bk BT" pitchFamily="18" charset="0"/>
              </a:rPr>
              <a:t>In Your House 18: Badd Blood</a:t>
            </a:r>
          </a:p>
          <a:p>
            <a:pPr marL="342900" lvl="0" indent="-342900" eaLnBrk="0" hangingPunct="0">
              <a:spcBef>
                <a:spcPct val="20000"/>
              </a:spcBef>
              <a:buClr>
                <a:schemeClr val="tx2"/>
              </a:buClr>
              <a:defRPr/>
            </a:pPr>
            <a:r>
              <a:rPr lang="en-US" sz="1200" kern="0" dirty="0">
                <a:latin typeface="Benguiat Bk BT" pitchFamily="18" charset="0"/>
              </a:rPr>
              <a:t>In Your House 20: No Way Out</a:t>
            </a:r>
          </a:p>
          <a:p>
            <a:pPr marL="342900" lvl="0" indent="-342900" eaLnBrk="0" hangingPunct="0">
              <a:spcBef>
                <a:spcPct val="20000"/>
              </a:spcBef>
              <a:buClr>
                <a:schemeClr val="tx2"/>
              </a:buClr>
              <a:defRPr/>
            </a:pPr>
            <a:r>
              <a:rPr lang="en-US" sz="1200" kern="0" dirty="0">
                <a:latin typeface="Benguiat Bk BT" pitchFamily="18" charset="0"/>
              </a:rPr>
              <a:t>In Your House 25: Fully Loaded</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endPar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endParaRPr>
          </a:p>
        </p:txBody>
      </p:sp>
    </p:spTree>
    <p:extLst>
      <p:ext uri="{BB962C8B-B14F-4D97-AF65-F5344CB8AC3E}">
        <p14:creationId xmlns:p14="http://schemas.microsoft.com/office/powerpoint/2010/main" val="2337904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838200" y="1828800"/>
            <a:ext cx="3657600" cy="3733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80000"/>
              </a:lnSpc>
              <a:buFontTx/>
              <a:buNone/>
            </a:pPr>
            <a:r>
              <a:rPr lang="en-US" sz="1400" u="sng" dirty="0">
                <a:latin typeface="Benguiat Bk BT" pitchFamily="18" charset="0"/>
              </a:rPr>
              <a:t>WWE Home Video (Australia, PAL):</a:t>
            </a:r>
          </a:p>
          <a:p>
            <a:pPr>
              <a:buFontTx/>
              <a:buNone/>
            </a:pPr>
            <a:endParaRPr lang="en-US" sz="1400" dirty="0">
              <a:latin typeface="Benguiat Bk BT" pitchFamily="18" charset="0"/>
            </a:endParaRPr>
          </a:p>
          <a:p>
            <a:pPr marL="0" lvl="0" indent="0">
              <a:buNone/>
            </a:pPr>
            <a:r>
              <a:rPr lang="en-US" sz="1200" dirty="0">
                <a:latin typeface="Benguiat Bk BT" pitchFamily="18" charset="0"/>
              </a:rPr>
              <a:t>WrestleMania III</a:t>
            </a:r>
          </a:p>
          <a:p>
            <a:pPr marL="0" indent="0">
              <a:buNone/>
            </a:pPr>
            <a:r>
              <a:rPr lang="en-US" sz="1200" dirty="0">
                <a:latin typeface="Benguiat Bk BT" pitchFamily="18" charset="0"/>
              </a:rPr>
              <a:t>WrestleMania IV (Part 2)</a:t>
            </a:r>
          </a:p>
          <a:p>
            <a:pPr marL="0" indent="0">
              <a:buNone/>
            </a:pPr>
            <a:r>
              <a:rPr lang="en-US" sz="1200" dirty="0">
                <a:latin typeface="Benguiat Bk BT" pitchFamily="18" charset="0"/>
              </a:rPr>
              <a:t>WrestleMania VI</a:t>
            </a:r>
          </a:p>
          <a:p>
            <a:pPr lvl="0">
              <a:buNone/>
              <a:defRPr/>
            </a:pPr>
            <a:r>
              <a:rPr lang="en-US" sz="1200" dirty="0">
                <a:latin typeface="Benguiat Bk BT" pitchFamily="18" charset="0"/>
              </a:rPr>
              <a:t>WrestleMania XI</a:t>
            </a:r>
          </a:p>
          <a:p>
            <a:pPr lvl="0">
              <a:buNone/>
              <a:defRPr/>
            </a:pPr>
            <a:r>
              <a:rPr lang="en-US" sz="1200" dirty="0">
                <a:latin typeface="Benguiat Bk BT" pitchFamily="18" charset="0"/>
              </a:rPr>
              <a:t>WrestleMania 13</a:t>
            </a:r>
          </a:p>
          <a:p>
            <a:pPr lvl="0">
              <a:buNone/>
              <a:defRPr/>
            </a:pPr>
            <a:r>
              <a:rPr lang="en-US" sz="1200" dirty="0">
                <a:latin typeface="Benguiat Bk BT" pitchFamily="18" charset="0"/>
              </a:rPr>
              <a:t>WrestleMania XV</a:t>
            </a:r>
          </a:p>
          <a:p>
            <a:pPr lvl="0">
              <a:buNone/>
              <a:defRPr/>
            </a:pPr>
            <a:r>
              <a:rPr lang="en-US" sz="1200" dirty="0">
                <a:latin typeface="Benguiat Bk BT" pitchFamily="18" charset="0"/>
              </a:rPr>
              <a:t>WrestleMania X-7</a:t>
            </a:r>
          </a:p>
          <a:p>
            <a:pPr lvl="0">
              <a:buNone/>
              <a:defRPr/>
            </a:pPr>
            <a:r>
              <a:rPr lang="en-US" sz="1200" dirty="0">
                <a:latin typeface="Benguiat Bk BT" pitchFamily="18" charset="0"/>
              </a:rPr>
              <a:t>WrestleMania XIX</a:t>
            </a:r>
          </a:p>
          <a:p>
            <a:pPr lvl="0">
              <a:buNone/>
              <a:defRPr/>
            </a:pPr>
            <a:r>
              <a:rPr lang="en-US" sz="1200" dirty="0">
                <a:latin typeface="Benguiat Bk BT" pitchFamily="18" charset="0"/>
              </a:rPr>
              <a:t>WrestleMania XX</a:t>
            </a:r>
          </a:p>
          <a:p>
            <a:pPr lvl="0">
              <a:buNone/>
            </a:pPr>
            <a:r>
              <a:rPr lang="en-US" sz="1200" dirty="0">
                <a:latin typeface="Benguiat Bk BT" pitchFamily="18" charset="0"/>
              </a:rPr>
              <a:t>WrestleMania 21</a:t>
            </a:r>
          </a:p>
          <a:p>
            <a:pPr lvl="0">
              <a:buNone/>
            </a:pPr>
            <a:r>
              <a:rPr lang="en-US" sz="1200" dirty="0">
                <a:latin typeface="Benguiat Bk BT" pitchFamily="18" charset="0"/>
              </a:rPr>
              <a:t>WrestleMania 22</a:t>
            </a:r>
          </a:p>
          <a:p>
            <a:pPr>
              <a:buFontTx/>
              <a:buNone/>
            </a:pPr>
            <a:endParaRPr lang="en-US" sz="1400" dirty="0">
              <a:latin typeface="Benguiat Bk BT" pitchFamily="18" charset="0"/>
            </a:endParaRP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174" name="Text Box 12"/>
          <p:cNvSpPr txBox="1">
            <a:spLocks noChangeArrowheads="1"/>
          </p:cNvSpPr>
          <p:nvPr/>
        </p:nvSpPr>
        <p:spPr bwMode="auto">
          <a:xfrm>
            <a:off x="1451594" y="6172200"/>
            <a:ext cx="6240811" cy="461665"/>
          </a:xfrm>
          <a:prstGeom prst="rect">
            <a:avLst/>
          </a:prstGeom>
          <a:noFill/>
          <a:ln w="12700">
            <a:noFill/>
            <a:miter lim="800000"/>
            <a:headEnd type="none" w="sm" len="sm"/>
            <a:tailEnd type="none" w="sm" len="sm"/>
          </a:ln>
        </p:spPr>
        <p:txBody>
          <a:bodyPr wrap="none">
            <a:spAutoFit/>
          </a:bodyPr>
          <a:lstStyle/>
          <a:p>
            <a:pPr eaLnBrk="0" hangingPunct="0">
              <a:defRPr/>
            </a:pPr>
            <a:r>
              <a:rPr lang="en-US" dirty="0">
                <a:solidFill>
                  <a:schemeClr val="accent1">
                    <a:lumMod val="75000"/>
                  </a:schemeClr>
                </a:solidFill>
                <a:latin typeface="Staccato222 BT" pitchFamily="66" charset="0"/>
              </a:rPr>
              <a:t>More WWE Australia releases available by special order!</a:t>
            </a:r>
          </a:p>
        </p:txBody>
      </p:sp>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25</a:t>
            </a:fld>
            <a:endParaRPr lang="en-GB" sz="1400" dirty="0">
              <a:latin typeface="Benguiat Bk BT" pitchFamily="18" charset="0"/>
            </a:endParaRPr>
          </a:p>
        </p:txBody>
      </p:sp>
      <p:sp>
        <p:nvSpPr>
          <p:cNvPr id="8" name="Rectangle 3"/>
          <p:cNvSpPr txBox="1">
            <a:spLocks noChangeArrowheads="1"/>
          </p:cNvSpPr>
          <p:nvPr/>
        </p:nvSpPr>
        <p:spPr bwMode="auto">
          <a:xfrm>
            <a:off x="4495800" y="1828800"/>
            <a:ext cx="3657600" cy="3733800"/>
          </a:xfrm>
          <a:prstGeom prst="rect">
            <a:avLst/>
          </a:prstGeo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20000"/>
              </a:spcBef>
              <a:spcAft>
                <a:spcPct val="0"/>
              </a:spcAft>
              <a:buClr>
                <a:schemeClr val="tx2"/>
              </a:buClr>
              <a:buSzTx/>
              <a:buFontTx/>
              <a:buNone/>
              <a:tabLst/>
              <a:defRPr/>
            </a:pPr>
            <a:r>
              <a:rPr kumimoji="0" lang="en-US" sz="1400" b="0" i="0" u="sng" strike="noStrike" kern="0" cap="none" spc="0" normalizeH="0" baseline="0" noProof="0" dirty="0">
                <a:ln>
                  <a:noFill/>
                </a:ln>
                <a:solidFill>
                  <a:schemeClr val="tx1"/>
                </a:solidFill>
                <a:effectLst/>
                <a:uLnTx/>
                <a:uFillTx/>
                <a:latin typeface="Benguiat Bk BT" pitchFamily="18" charset="0"/>
                <a:ea typeface="+mn-ea"/>
                <a:cs typeface="+mn-cs"/>
              </a:rPr>
              <a:t>WWE Home Video (Australia, PAL):</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endPar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WrestleMania 23</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lang="en-US" sz="1200" kern="0" dirty="0">
                <a:latin typeface="Benguiat Bk BT" pitchFamily="18" charset="0"/>
                <a:cs typeface="+mn-cs"/>
              </a:rPr>
              <a:t>WrestleMania XXIV</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WrestleMania XXV</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lang="en-US" sz="1200" kern="0" dirty="0">
                <a:latin typeface="Benguiat Bk BT" pitchFamily="18" charset="0"/>
                <a:cs typeface="+mn-cs"/>
              </a:rPr>
              <a:t>WrestleMania XXVI</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WrestleMania XXVII</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lang="en-US" sz="1200" kern="0" dirty="0">
                <a:latin typeface="Benguiat Bk BT" pitchFamily="18" charset="0"/>
                <a:cs typeface="+mn-cs"/>
              </a:rPr>
              <a:t>WrestleMania XXVIII</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WrestleMania XXIX</a:t>
            </a:r>
          </a:p>
          <a:p>
            <a:pPr marL="342900" indent="-342900" eaLnBrk="0" hangingPunct="0">
              <a:spcBef>
                <a:spcPct val="20000"/>
              </a:spcBef>
              <a:buClr>
                <a:schemeClr val="tx2"/>
              </a:buClr>
              <a:defRPr/>
            </a:pPr>
            <a:r>
              <a:rPr lang="en-US" sz="1200" dirty="0">
                <a:latin typeface="Benguiat Bk BT" pitchFamily="18" charset="0"/>
              </a:rPr>
              <a:t>The True Story of WrestleMania</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Best of WrestleMania I-XIV</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lang="en-US" sz="1200" kern="0" dirty="0">
                <a:latin typeface="Benguiat Bk BT" pitchFamily="18" charset="0"/>
                <a:cs typeface="+mn-cs"/>
              </a:rPr>
              <a:t>WrestleMania’s Greatest Matches</a:t>
            </a:r>
            <a:endPar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838200" y="1828800"/>
            <a:ext cx="3505200" cy="3352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80000"/>
              </a:lnSpc>
              <a:buFontTx/>
              <a:buNone/>
            </a:pPr>
            <a:r>
              <a:rPr lang="en-US" sz="1400" u="sng" dirty="0">
                <a:latin typeface="Benguiat Bk BT" pitchFamily="18" charset="0"/>
              </a:rPr>
              <a:t>WWE Home Video (Australia, PAL):</a:t>
            </a:r>
          </a:p>
          <a:p>
            <a:pPr>
              <a:buFontTx/>
              <a:buNone/>
            </a:pPr>
            <a:endParaRPr lang="en-US" sz="1400" dirty="0">
              <a:latin typeface="Benguiat Bk BT" pitchFamily="18" charset="0"/>
            </a:endParaRPr>
          </a:p>
          <a:p>
            <a:pPr lvl="0">
              <a:buNone/>
            </a:pPr>
            <a:r>
              <a:rPr lang="en-US" sz="1200" dirty="0">
                <a:latin typeface="Benguiat Bk BT" pitchFamily="18" charset="0"/>
              </a:rPr>
              <a:t>Survivor Series 1989-1991, 1994-98, 2K-2012, Best of 1987-1997</a:t>
            </a:r>
          </a:p>
          <a:p>
            <a:pPr>
              <a:buNone/>
            </a:pPr>
            <a:r>
              <a:rPr lang="en-US" sz="1200" dirty="0">
                <a:latin typeface="Benguiat Bk BT" pitchFamily="18" charset="0"/>
              </a:rPr>
              <a:t>SummerSlam 1988, 1990, 92-2013</a:t>
            </a:r>
          </a:p>
          <a:p>
            <a:pPr>
              <a:buNone/>
            </a:pPr>
            <a:r>
              <a:rPr lang="en-US" sz="1200" dirty="0">
                <a:latin typeface="Benguiat Bk BT" pitchFamily="18" charset="0"/>
              </a:rPr>
              <a:t>King of the Ring 1993-2001</a:t>
            </a:r>
          </a:p>
          <a:p>
            <a:pPr>
              <a:buFontTx/>
              <a:buNone/>
            </a:pPr>
            <a:r>
              <a:rPr lang="en-US" sz="1200" dirty="0">
                <a:latin typeface="Benguiat Bk BT" pitchFamily="18" charset="0"/>
              </a:rPr>
              <a:t>WWF Invasion ‘92</a:t>
            </a:r>
          </a:p>
          <a:p>
            <a:pPr>
              <a:buFontTx/>
              <a:buNone/>
            </a:pPr>
            <a:r>
              <a:rPr lang="en-US" sz="1200" dirty="0">
                <a:latin typeface="Benguiat Bk BT" pitchFamily="18" charset="0"/>
              </a:rPr>
              <a:t>WWF Invasion (2001)</a:t>
            </a:r>
          </a:p>
          <a:p>
            <a:pPr>
              <a:buNone/>
            </a:pPr>
            <a:r>
              <a:rPr lang="en-US" sz="1200" dirty="0">
                <a:latin typeface="Benguiat Bk BT" pitchFamily="18" charset="0"/>
              </a:rPr>
              <a:t>The Rise &amp; Fall of ECW</a:t>
            </a:r>
          </a:p>
          <a:p>
            <a:pPr>
              <a:buNone/>
            </a:pPr>
            <a:r>
              <a:rPr lang="en-US" sz="1200" dirty="0">
                <a:latin typeface="Benguiat Bk BT" pitchFamily="18" charset="0"/>
              </a:rPr>
              <a:t>ECW One Night Stand 2005-2006</a:t>
            </a:r>
          </a:p>
          <a:p>
            <a:pPr>
              <a:buNone/>
            </a:pPr>
            <a:r>
              <a:rPr lang="en-US" sz="1200" dirty="0">
                <a:latin typeface="Benguiat Bk BT" pitchFamily="18" charset="0"/>
              </a:rPr>
              <a:t>WWE One Night Stand 2007-2008</a:t>
            </a:r>
          </a:p>
          <a:p>
            <a:pPr>
              <a:buNone/>
            </a:pPr>
            <a:r>
              <a:rPr lang="en-US" sz="1200" dirty="0">
                <a:latin typeface="Benguiat Bk BT" pitchFamily="18" charset="0"/>
              </a:rPr>
              <a:t>ECW December to Dismember</a:t>
            </a:r>
          </a:p>
          <a:p>
            <a:pPr>
              <a:buFontTx/>
              <a:buNone/>
            </a:pPr>
            <a:r>
              <a:rPr lang="en-US" sz="1200" dirty="0">
                <a:latin typeface="Benguiat Bk BT" pitchFamily="18" charset="0"/>
              </a:rPr>
              <a:t>ECW Extreme Rules</a:t>
            </a:r>
          </a:p>
          <a:p>
            <a:pPr>
              <a:buFontTx/>
              <a:buNone/>
            </a:pPr>
            <a:r>
              <a:rPr lang="en-US" sz="1200" dirty="0">
                <a:latin typeface="Benguiat Bk BT" pitchFamily="18" charset="0"/>
              </a:rPr>
              <a:t>WWE Extreme Rules 2009-2013</a:t>
            </a:r>
            <a:endParaRPr lang="en-US" sz="1400" dirty="0">
              <a:latin typeface="Benguiat Bk BT" pitchFamily="18" charset="0"/>
            </a:endParaRP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26</a:t>
            </a:fld>
            <a:endParaRPr lang="en-GB" sz="1400" dirty="0">
              <a:latin typeface="Benguiat Bk BT" pitchFamily="18" charset="0"/>
            </a:endParaRPr>
          </a:p>
        </p:txBody>
      </p:sp>
      <p:sp>
        <p:nvSpPr>
          <p:cNvPr id="8" name="Rectangle 3"/>
          <p:cNvSpPr txBox="1">
            <a:spLocks noChangeArrowheads="1"/>
          </p:cNvSpPr>
          <p:nvPr/>
        </p:nvSpPr>
        <p:spPr bwMode="auto">
          <a:xfrm>
            <a:off x="4495800" y="1828800"/>
            <a:ext cx="3581400" cy="3505200"/>
          </a:xfrm>
          <a:prstGeom prst="rect">
            <a:avLst/>
          </a:prstGeo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20000"/>
              </a:spcBef>
              <a:spcAft>
                <a:spcPct val="0"/>
              </a:spcAft>
              <a:buClr>
                <a:schemeClr val="tx2"/>
              </a:buClr>
              <a:buSzTx/>
              <a:buFontTx/>
              <a:buNone/>
              <a:tabLst/>
              <a:defRPr/>
            </a:pPr>
            <a:r>
              <a:rPr kumimoji="0" lang="en-US" sz="1400" b="0" i="0" u="sng" strike="noStrike" kern="0" cap="none" spc="0" normalizeH="0" baseline="0" noProof="0" dirty="0">
                <a:ln>
                  <a:noFill/>
                </a:ln>
                <a:solidFill>
                  <a:schemeClr val="tx1"/>
                </a:solidFill>
                <a:effectLst/>
                <a:uLnTx/>
                <a:uFillTx/>
                <a:latin typeface="Benguiat Bk BT" pitchFamily="18" charset="0"/>
                <a:ea typeface="+mn-ea"/>
                <a:cs typeface="+mn-cs"/>
              </a:rPr>
              <a:t>WWE Home Video (Australia, PAL):</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endPar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endParaRPr>
          </a:p>
          <a:p>
            <a:pPr>
              <a:spcBef>
                <a:spcPts val="300"/>
              </a:spcBef>
              <a:buNone/>
            </a:pPr>
            <a:r>
              <a:rPr lang="en-US" sz="1200" dirty="0">
                <a:latin typeface="Benguiat Bk BT" pitchFamily="18" charset="0"/>
              </a:rPr>
              <a:t>Royal Rumble 1989-1991</a:t>
            </a:r>
          </a:p>
          <a:p>
            <a:pPr lvl="0">
              <a:spcBef>
                <a:spcPts val="300"/>
              </a:spcBef>
              <a:buNone/>
            </a:pPr>
            <a:r>
              <a:rPr lang="en-US" sz="1200" dirty="0">
                <a:latin typeface="Benguiat Bk BT" pitchFamily="18" charset="0"/>
              </a:rPr>
              <a:t>Royal Rumble 1993-97</a:t>
            </a:r>
          </a:p>
          <a:p>
            <a:pPr>
              <a:spcBef>
                <a:spcPts val="300"/>
              </a:spcBef>
              <a:buNone/>
            </a:pPr>
            <a:r>
              <a:rPr lang="en-US" sz="1200" dirty="0">
                <a:latin typeface="Benguiat Bk BT" pitchFamily="18" charset="0"/>
              </a:rPr>
              <a:t>Royal Rumble 2000-13</a:t>
            </a:r>
          </a:p>
          <a:p>
            <a:pPr lvl="0">
              <a:spcBef>
                <a:spcPts val="300"/>
              </a:spcBef>
              <a:buNone/>
              <a:defRPr/>
            </a:pPr>
            <a:r>
              <a:rPr lang="en-US" sz="1200" dirty="0">
                <a:latin typeface="Benguiat Bk BT" pitchFamily="18" charset="0"/>
              </a:rPr>
              <a:t>WWE Capitol Punishment</a:t>
            </a:r>
          </a:p>
          <a:p>
            <a:pPr lvl="0">
              <a:spcBef>
                <a:spcPts val="300"/>
              </a:spcBef>
              <a:buNone/>
              <a:defRPr/>
            </a:pPr>
            <a:r>
              <a:rPr lang="en-US" sz="1200" dirty="0">
                <a:latin typeface="Benguiat Bk BT" pitchFamily="18" charset="0"/>
              </a:rPr>
              <a:t>WWE Payback (2013)</a:t>
            </a:r>
          </a:p>
          <a:p>
            <a:pPr lvl="0">
              <a:spcBef>
                <a:spcPts val="300"/>
              </a:spcBef>
              <a:buNone/>
              <a:defRPr/>
            </a:pPr>
            <a:r>
              <a:rPr lang="en-US" sz="1200" dirty="0">
                <a:latin typeface="Benguiat Bk BT" pitchFamily="18" charset="0"/>
              </a:rPr>
              <a:t>WWE Fatal Four Way (2010)</a:t>
            </a:r>
          </a:p>
          <a:p>
            <a:pPr>
              <a:spcBef>
                <a:spcPts val="300"/>
              </a:spcBef>
              <a:buNone/>
            </a:pPr>
            <a:r>
              <a:rPr lang="en-US" sz="1200" dirty="0">
                <a:latin typeface="Benguiat Bk BT" pitchFamily="18" charset="0"/>
              </a:rPr>
              <a:t>WWF Backlash 1999-2000, 2003-9</a:t>
            </a:r>
          </a:p>
          <a:p>
            <a:pPr>
              <a:spcBef>
                <a:spcPts val="300"/>
              </a:spcBef>
              <a:buNone/>
            </a:pPr>
            <a:r>
              <a:rPr lang="en-US" sz="1200" dirty="0">
                <a:latin typeface="Benguiat Bk BT" pitchFamily="18" charset="0"/>
              </a:rPr>
              <a:t>WWF Insurrextion 2000-2003</a:t>
            </a:r>
          </a:p>
          <a:p>
            <a:pPr>
              <a:spcBef>
                <a:spcPts val="300"/>
              </a:spcBef>
              <a:buNone/>
            </a:pPr>
            <a:r>
              <a:rPr lang="en-US" sz="1200" dirty="0">
                <a:latin typeface="Benguiat Bk BT" pitchFamily="18" charset="0"/>
              </a:rPr>
              <a:t>WWF Fully Loaded 1999</a:t>
            </a:r>
          </a:p>
          <a:p>
            <a:pPr>
              <a:spcBef>
                <a:spcPts val="300"/>
              </a:spcBef>
              <a:buNone/>
            </a:pPr>
            <a:r>
              <a:rPr lang="en-US" sz="1200" dirty="0">
                <a:latin typeface="Benguiat Bk BT" pitchFamily="18" charset="0"/>
              </a:rPr>
              <a:t>WWF Unforgiven 1999-2008</a:t>
            </a:r>
          </a:p>
          <a:p>
            <a:pPr>
              <a:spcBef>
                <a:spcPts val="300"/>
              </a:spcBef>
              <a:buNone/>
            </a:pPr>
            <a:r>
              <a:rPr lang="en-US" sz="1200" dirty="0">
                <a:latin typeface="Benguiat Bk BT" pitchFamily="18" charset="0"/>
              </a:rPr>
              <a:t>WWE Breaking Point 2009</a:t>
            </a:r>
          </a:p>
          <a:p>
            <a:pPr marL="342900" indent="-342900" eaLnBrk="0" hangingPunct="0">
              <a:spcBef>
                <a:spcPct val="20000"/>
              </a:spcBef>
              <a:buClr>
                <a:schemeClr val="tx2"/>
              </a:buClr>
            </a:pPr>
            <a:r>
              <a:rPr lang="en-US" sz="1200" dirty="0">
                <a:latin typeface="Benguiat Bk BT" pitchFamily="18" charset="0"/>
              </a:rPr>
              <a:t>WWF One Night Only</a:t>
            </a:r>
            <a:endParaRPr lang="en-US" sz="1400" dirty="0">
              <a:latin typeface="Benguiat Bk BT" pitchFamily="18" charset="0"/>
            </a:endParaRPr>
          </a:p>
        </p:txBody>
      </p:sp>
      <p:sp>
        <p:nvSpPr>
          <p:cNvPr id="2" name="TextBox 1"/>
          <p:cNvSpPr txBox="1"/>
          <p:nvPr/>
        </p:nvSpPr>
        <p:spPr>
          <a:xfrm>
            <a:off x="726979" y="6214424"/>
            <a:ext cx="7537641" cy="461665"/>
          </a:xfrm>
          <a:prstGeom prst="rect">
            <a:avLst/>
          </a:prstGeom>
          <a:noFill/>
        </p:spPr>
        <p:txBody>
          <a:bodyPr wrap="none" rtlCol="0">
            <a:spAutoFit/>
          </a:bodyPr>
          <a:lstStyle/>
          <a:p>
            <a:r>
              <a:rPr lang="en-US" dirty="0">
                <a:solidFill>
                  <a:schemeClr val="accent1">
                    <a:lumMod val="75000"/>
                  </a:schemeClr>
                </a:solidFill>
                <a:latin typeface="Staccato222 BT" pitchFamily="66" charset="0"/>
              </a:rPr>
              <a:t>International releases require region-free TVs and DVD/VCR to play.</a:t>
            </a:r>
            <a:endParaRPr lang="en-GB" dirty="0">
              <a:solidFill>
                <a:schemeClr val="accent1">
                  <a:lumMod val="75000"/>
                </a:schemeClr>
              </a:solidFill>
              <a:latin typeface="Staccato222 BT" pitchFamily="66" charset="0"/>
            </a:endParaRPr>
          </a:p>
        </p:txBody>
      </p:sp>
    </p:spTree>
    <p:extLst>
      <p:ext uri="{BB962C8B-B14F-4D97-AF65-F5344CB8AC3E}">
        <p14:creationId xmlns:p14="http://schemas.microsoft.com/office/powerpoint/2010/main" val="1924074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609600" y="1828800"/>
            <a:ext cx="3733800" cy="32004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80000"/>
              </a:lnSpc>
              <a:buFontTx/>
              <a:buNone/>
            </a:pPr>
            <a:r>
              <a:rPr lang="en-US" sz="1400" u="sng" dirty="0">
                <a:latin typeface="Benguiat Bk BT" pitchFamily="18" charset="0"/>
              </a:rPr>
              <a:t>WWE Home Video (Australia, PAL):</a:t>
            </a:r>
          </a:p>
          <a:p>
            <a:pPr>
              <a:buFontTx/>
              <a:buNone/>
            </a:pPr>
            <a:endParaRPr lang="en-US" sz="1400" dirty="0">
              <a:latin typeface="Benguiat Bk BT" pitchFamily="18" charset="0"/>
            </a:endParaRPr>
          </a:p>
          <a:p>
            <a:pPr lvl="0">
              <a:buClr>
                <a:srgbClr val="FFCC66"/>
              </a:buClr>
              <a:buNone/>
            </a:pPr>
            <a:r>
              <a:rPr lang="en-US" sz="1200" dirty="0">
                <a:solidFill>
                  <a:srgbClr val="FFFFCC"/>
                </a:solidFill>
                <a:latin typeface="Benguiat Bk BT" pitchFamily="18" charset="0"/>
                <a:cs typeface="Arial" pitchFamily="34" charset="0"/>
              </a:rPr>
              <a:t>In Your House </a:t>
            </a:r>
          </a:p>
          <a:p>
            <a:pPr lvl="0">
              <a:buClr>
                <a:srgbClr val="FFCC66"/>
              </a:buClr>
              <a:buNone/>
            </a:pPr>
            <a:r>
              <a:rPr lang="en-US" sz="1200" dirty="0">
                <a:solidFill>
                  <a:srgbClr val="FFFFCC"/>
                </a:solidFill>
                <a:latin typeface="Benguiat Bk BT" pitchFamily="18" charset="0"/>
                <a:cs typeface="Arial" pitchFamily="34" charset="0"/>
              </a:rPr>
              <a:t>In Your House 2</a:t>
            </a:r>
          </a:p>
          <a:p>
            <a:pPr lvl="0">
              <a:buClr>
                <a:srgbClr val="FFCC66"/>
              </a:buClr>
              <a:buNone/>
            </a:pPr>
            <a:r>
              <a:rPr lang="en-US" sz="1200" dirty="0">
                <a:solidFill>
                  <a:srgbClr val="FFFFCC"/>
                </a:solidFill>
                <a:latin typeface="Benguiat Bk BT" pitchFamily="18" charset="0"/>
                <a:cs typeface="Arial" pitchFamily="34" charset="0"/>
              </a:rPr>
              <a:t>Winter Combat ‘96</a:t>
            </a:r>
          </a:p>
          <a:p>
            <a:pPr lvl="0">
              <a:buClr>
                <a:srgbClr val="FFCC66"/>
              </a:buClr>
              <a:buNone/>
            </a:pPr>
            <a:r>
              <a:rPr lang="en-US" sz="1200" dirty="0">
                <a:solidFill>
                  <a:srgbClr val="FFFFCC"/>
                </a:solidFill>
                <a:latin typeface="Benguiat Bk BT" pitchFamily="18" charset="0"/>
                <a:cs typeface="Arial" pitchFamily="34" charset="0"/>
              </a:rPr>
              <a:t>In Your House 6 (‘96 Vol. 1)</a:t>
            </a:r>
          </a:p>
          <a:p>
            <a:pPr lvl="0">
              <a:buClr>
                <a:srgbClr val="FFCC66"/>
              </a:buClr>
              <a:buNone/>
            </a:pPr>
            <a:r>
              <a:rPr lang="en-US" sz="1200" dirty="0">
                <a:solidFill>
                  <a:srgbClr val="FFFFCC"/>
                </a:solidFill>
                <a:latin typeface="Benguiat Bk BT" pitchFamily="18" charset="0"/>
                <a:cs typeface="Arial" pitchFamily="34" charset="0"/>
              </a:rPr>
              <a:t>In Your House 7 (‘96 Vol. 2)</a:t>
            </a:r>
          </a:p>
          <a:p>
            <a:pPr lvl="0">
              <a:buClr>
                <a:srgbClr val="FFCC66"/>
              </a:buClr>
              <a:buNone/>
            </a:pPr>
            <a:r>
              <a:rPr lang="en-US" sz="1200" dirty="0">
                <a:solidFill>
                  <a:srgbClr val="FFFFCC"/>
                </a:solidFill>
                <a:latin typeface="Benguiat Bk BT" pitchFamily="18" charset="0"/>
                <a:cs typeface="Arial" pitchFamily="34" charset="0"/>
              </a:rPr>
              <a:t>In Your House 8 – Beware of Dog (‘96 Vol. 3)</a:t>
            </a:r>
          </a:p>
          <a:p>
            <a:pPr lvl="0">
              <a:buClr>
                <a:srgbClr val="FFCC66"/>
              </a:buClr>
              <a:buNone/>
            </a:pPr>
            <a:r>
              <a:rPr lang="en-US" sz="1200" dirty="0">
                <a:solidFill>
                  <a:srgbClr val="FFFFCC"/>
                </a:solidFill>
                <a:latin typeface="Benguiat Bk BT" pitchFamily="18" charset="0"/>
                <a:cs typeface="Arial" pitchFamily="34" charset="0"/>
              </a:rPr>
              <a:t>In Your House 9 – Tour de Force (Int’l Incident)</a:t>
            </a:r>
          </a:p>
          <a:p>
            <a:pPr lvl="0">
              <a:buClr>
                <a:srgbClr val="FFCC66"/>
              </a:buClr>
              <a:buNone/>
            </a:pPr>
            <a:r>
              <a:rPr lang="en-US" sz="1200" dirty="0">
                <a:solidFill>
                  <a:srgbClr val="FFFFCC"/>
                </a:solidFill>
                <a:latin typeface="Benguiat Bk BT" pitchFamily="18" charset="0"/>
                <a:cs typeface="Arial" pitchFamily="34" charset="0"/>
              </a:rPr>
              <a:t>In Your House 10 – Mind Games</a:t>
            </a:r>
          </a:p>
          <a:p>
            <a:pPr lvl="0">
              <a:buClr>
                <a:srgbClr val="FFCC66"/>
              </a:buClr>
              <a:buNone/>
              <a:defRPr/>
            </a:pPr>
            <a:r>
              <a:rPr lang="en-US" sz="1200" dirty="0">
                <a:solidFill>
                  <a:srgbClr val="FFFFCC"/>
                </a:solidFill>
                <a:latin typeface="Benguiat Bk BT" pitchFamily="18" charset="0"/>
                <a:cs typeface="Arial" pitchFamily="34" charset="0"/>
              </a:rPr>
              <a:t>Slamathon ’96 (IYH 11 – Buried Alive)</a:t>
            </a:r>
          </a:p>
          <a:p>
            <a:pPr lvl="0">
              <a:buClr>
                <a:srgbClr val="FFCC66"/>
              </a:buClr>
              <a:buNone/>
            </a:pPr>
            <a:r>
              <a:rPr lang="en-US" sz="1200" dirty="0">
                <a:solidFill>
                  <a:srgbClr val="FFFFCC"/>
                </a:solidFill>
                <a:latin typeface="Benguiat Bk BT" pitchFamily="18" charset="0"/>
                <a:cs typeface="Arial" pitchFamily="34" charset="0"/>
              </a:rPr>
              <a:t>In Your House 13 – Final Four</a:t>
            </a:r>
          </a:p>
          <a:p>
            <a:pPr lvl="0">
              <a:buClr>
                <a:srgbClr val="FFCC66"/>
              </a:buClr>
              <a:buNone/>
              <a:defRPr/>
            </a:pPr>
            <a:r>
              <a:rPr lang="en-US" sz="1200" dirty="0">
                <a:solidFill>
                  <a:srgbClr val="FFFFCC"/>
                </a:solidFill>
                <a:latin typeface="Benguiat Bk BT" pitchFamily="18" charset="0"/>
                <a:cs typeface="Arial" pitchFamily="34" charset="0"/>
              </a:rPr>
              <a:t>WrestleFest ’97 (IYH 14 – Revenge of the Taker)</a:t>
            </a:r>
            <a:endParaRPr lang="en-US" sz="1400" dirty="0">
              <a:solidFill>
                <a:srgbClr val="FFFFCC"/>
              </a:solidFill>
              <a:latin typeface="Benguiat Bk BT" pitchFamily="18" charset="0"/>
              <a:cs typeface="Arial" pitchFamily="34" charset="0"/>
            </a:endParaRP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27</a:t>
            </a:fld>
            <a:endParaRPr lang="en-GB" sz="1400" dirty="0">
              <a:latin typeface="Benguiat Bk BT" pitchFamily="18" charset="0"/>
            </a:endParaRPr>
          </a:p>
        </p:txBody>
      </p:sp>
      <p:sp>
        <p:nvSpPr>
          <p:cNvPr id="8" name="Rectangle 3"/>
          <p:cNvSpPr txBox="1">
            <a:spLocks noChangeArrowheads="1"/>
          </p:cNvSpPr>
          <p:nvPr/>
        </p:nvSpPr>
        <p:spPr bwMode="auto">
          <a:xfrm>
            <a:off x="4495800" y="1828800"/>
            <a:ext cx="3657600" cy="3352800"/>
          </a:xfrm>
          <a:prstGeom prst="rect">
            <a:avLst/>
          </a:prstGeo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20000"/>
              </a:spcBef>
              <a:spcAft>
                <a:spcPct val="0"/>
              </a:spcAft>
              <a:buClr>
                <a:schemeClr val="tx2"/>
              </a:buClr>
              <a:buSzTx/>
              <a:buFontTx/>
              <a:buNone/>
              <a:tabLst/>
              <a:defRPr/>
            </a:pPr>
            <a:r>
              <a:rPr kumimoji="0" lang="en-US" sz="1400" b="0" i="0" u="sng" strike="noStrike" kern="0" cap="none" spc="0" normalizeH="0" baseline="0" noProof="0" dirty="0">
                <a:ln>
                  <a:noFill/>
                </a:ln>
                <a:solidFill>
                  <a:schemeClr val="tx1"/>
                </a:solidFill>
                <a:effectLst/>
                <a:uLnTx/>
                <a:uFillTx/>
                <a:latin typeface="Benguiat Bk BT" pitchFamily="18" charset="0"/>
                <a:ea typeface="+mn-ea"/>
                <a:cs typeface="+mn-cs"/>
              </a:rPr>
              <a:t>WWE Home Video (Australia, PAL):</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endPar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endParaRPr>
          </a:p>
          <a:p>
            <a:pPr lvl="0">
              <a:spcBef>
                <a:spcPts val="300"/>
              </a:spcBef>
            </a:pPr>
            <a:r>
              <a:rPr lang="en-US" sz="1200" dirty="0">
                <a:solidFill>
                  <a:srgbClr val="FFFFCC"/>
                </a:solidFill>
                <a:latin typeface="Benguiat Bk BT" pitchFamily="18" charset="0"/>
              </a:rPr>
              <a:t>In Your House 15 – A Cold Day In Hell</a:t>
            </a:r>
          </a:p>
          <a:p>
            <a:pPr>
              <a:spcBef>
                <a:spcPts val="300"/>
              </a:spcBef>
            </a:pPr>
            <a:r>
              <a:rPr lang="en-US" sz="1200" dirty="0">
                <a:solidFill>
                  <a:srgbClr val="FFFFCC"/>
                </a:solidFill>
                <a:latin typeface="Benguiat Bk BT" pitchFamily="18" charset="0"/>
              </a:rPr>
              <a:t>In Your House 17 – Ground Zero</a:t>
            </a:r>
          </a:p>
          <a:p>
            <a:pPr lvl="0">
              <a:spcBef>
                <a:spcPts val="300"/>
              </a:spcBef>
              <a:buNone/>
            </a:pPr>
            <a:r>
              <a:rPr lang="en-US" sz="1200" dirty="0">
                <a:latin typeface="Benguiat Bk BT" pitchFamily="18" charset="0"/>
              </a:rPr>
              <a:t>In Your House 19 – DeGeneration X</a:t>
            </a:r>
          </a:p>
          <a:p>
            <a:pPr>
              <a:spcBef>
                <a:spcPts val="300"/>
              </a:spcBef>
              <a:buNone/>
            </a:pPr>
            <a:r>
              <a:rPr lang="en-US" sz="1200" dirty="0">
                <a:latin typeface="Benguiat Bk BT" pitchFamily="18" charset="0"/>
              </a:rPr>
              <a:t>In Your House 21 - Unforgiven</a:t>
            </a:r>
          </a:p>
          <a:p>
            <a:pPr>
              <a:spcBef>
                <a:spcPts val="300"/>
              </a:spcBef>
              <a:buNone/>
            </a:pPr>
            <a:r>
              <a:rPr lang="en-US" sz="1200" dirty="0">
                <a:latin typeface="Benguiat Bk BT" pitchFamily="18" charset="0"/>
              </a:rPr>
              <a:t>In Your House 23 - Breakdown</a:t>
            </a:r>
          </a:p>
          <a:p>
            <a:pPr lvl="0">
              <a:spcBef>
                <a:spcPts val="300"/>
              </a:spcBef>
              <a:buNone/>
            </a:pPr>
            <a:r>
              <a:rPr lang="en-US" sz="1200" dirty="0">
                <a:latin typeface="Benguiat Bk BT" pitchFamily="18" charset="0"/>
              </a:rPr>
              <a:t>In Your House 27 – St. Valentine’s Day Massacre</a:t>
            </a:r>
          </a:p>
          <a:p>
            <a:pPr>
              <a:spcBef>
                <a:spcPts val="300"/>
              </a:spcBef>
              <a:buFontTx/>
              <a:buNone/>
            </a:pPr>
            <a:r>
              <a:rPr lang="en-US" sz="1200" dirty="0">
                <a:latin typeface="Benguiat Bk BT" pitchFamily="18" charset="0"/>
              </a:rPr>
              <a:t>No Mercy – The U.K. Event</a:t>
            </a:r>
          </a:p>
          <a:p>
            <a:pPr>
              <a:spcBef>
                <a:spcPts val="300"/>
              </a:spcBef>
              <a:buFontTx/>
              <a:buNone/>
            </a:pPr>
            <a:r>
              <a:rPr lang="en-US" sz="1200" dirty="0">
                <a:latin typeface="Benguiat Bk BT" pitchFamily="18" charset="0"/>
              </a:rPr>
              <a:t>No Mercy 1999, 2002-8</a:t>
            </a:r>
          </a:p>
          <a:p>
            <a:pPr>
              <a:spcBef>
                <a:spcPts val="300"/>
              </a:spcBef>
              <a:buNone/>
            </a:pPr>
            <a:r>
              <a:rPr lang="en-US" sz="1200" dirty="0">
                <a:latin typeface="Benguiat Bk BT" pitchFamily="18" charset="0"/>
              </a:rPr>
              <a:t>New Year’s Revolution 2005-7</a:t>
            </a:r>
          </a:p>
          <a:p>
            <a:pPr>
              <a:spcBef>
                <a:spcPts val="300"/>
              </a:spcBef>
            </a:pPr>
            <a:r>
              <a:rPr lang="en-US" sz="1200" dirty="0">
                <a:latin typeface="Benguiat Bk BT" pitchFamily="18" charset="0"/>
              </a:rPr>
              <a:t>Bad Blood 2003-4</a:t>
            </a:r>
          </a:p>
          <a:p>
            <a:pPr>
              <a:spcBef>
                <a:spcPts val="300"/>
              </a:spcBef>
              <a:buNone/>
            </a:pPr>
            <a:r>
              <a:rPr lang="en-US" sz="1200" dirty="0">
                <a:latin typeface="Benguiat Bk BT" pitchFamily="18" charset="0"/>
              </a:rPr>
              <a:t>Armageddon 1999-2000, 2002-8</a:t>
            </a:r>
          </a:p>
        </p:txBody>
      </p:sp>
    </p:spTree>
    <p:extLst>
      <p:ext uri="{BB962C8B-B14F-4D97-AF65-F5344CB8AC3E}">
        <p14:creationId xmlns:p14="http://schemas.microsoft.com/office/powerpoint/2010/main" val="1761381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838200" y="1828800"/>
            <a:ext cx="3657600" cy="3733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80000"/>
              </a:lnSpc>
              <a:buFontTx/>
              <a:buNone/>
            </a:pPr>
            <a:r>
              <a:rPr lang="en-US" sz="1400" u="sng" dirty="0">
                <a:latin typeface="Benguiat Bk BT" pitchFamily="18" charset="0"/>
              </a:rPr>
              <a:t>WWE Home Video (Australia, PAL):</a:t>
            </a:r>
          </a:p>
          <a:p>
            <a:pPr>
              <a:buFontTx/>
              <a:buNone/>
            </a:pPr>
            <a:endParaRPr lang="en-US" sz="1400" dirty="0">
              <a:latin typeface="Benguiat Bk BT" pitchFamily="18" charset="0"/>
            </a:endParaRPr>
          </a:p>
          <a:p>
            <a:pPr lvl="0">
              <a:buNone/>
            </a:pPr>
            <a:r>
              <a:rPr lang="en-US" sz="1200" dirty="0">
                <a:latin typeface="Benguiat Bk BT" pitchFamily="18" charset="0"/>
              </a:rPr>
              <a:t>No Way Out 2000-01, 2003-9, 2012</a:t>
            </a:r>
          </a:p>
          <a:p>
            <a:pPr>
              <a:buNone/>
            </a:pPr>
            <a:r>
              <a:rPr lang="en-US" sz="1200" dirty="0">
                <a:latin typeface="Benguiat Bk BT" pitchFamily="18" charset="0"/>
              </a:rPr>
              <a:t>Judgment Day 2000, 2002-2009</a:t>
            </a:r>
          </a:p>
          <a:p>
            <a:pPr>
              <a:buNone/>
            </a:pPr>
            <a:r>
              <a:rPr lang="en-US" sz="1200" dirty="0">
                <a:latin typeface="Benguiat Bk BT" pitchFamily="18" charset="0"/>
              </a:rPr>
              <a:t>Rebellion 2000-2001</a:t>
            </a:r>
          </a:p>
          <a:p>
            <a:pPr lvl="0">
              <a:buNone/>
            </a:pPr>
            <a:r>
              <a:rPr lang="en-US" sz="1200" dirty="0">
                <a:latin typeface="Benguiat Bk BT" pitchFamily="18" charset="0"/>
              </a:rPr>
              <a:t>Vengeance 2002-7, 2011</a:t>
            </a:r>
          </a:p>
          <a:p>
            <a:pPr lvl="0">
              <a:buNone/>
            </a:pPr>
            <a:r>
              <a:rPr lang="en-US" sz="1200" dirty="0">
                <a:latin typeface="Benguiat Bk BT" pitchFamily="18" charset="0"/>
              </a:rPr>
              <a:t>Night of Champions 2008-2012</a:t>
            </a:r>
          </a:p>
          <a:p>
            <a:pPr>
              <a:buFontTx/>
              <a:buNone/>
            </a:pPr>
            <a:r>
              <a:rPr lang="en-US" sz="1200" dirty="0">
                <a:latin typeface="Benguiat Bk BT" pitchFamily="18" charset="0"/>
              </a:rPr>
              <a:t>Great American Bash 2004-2008</a:t>
            </a:r>
          </a:p>
          <a:p>
            <a:pPr>
              <a:buFontTx/>
              <a:buNone/>
            </a:pPr>
            <a:r>
              <a:rPr lang="en-US" sz="1200" dirty="0">
                <a:latin typeface="Benguiat Bk BT" pitchFamily="18" charset="0"/>
              </a:rPr>
              <a:t>The Bash 2009</a:t>
            </a:r>
          </a:p>
          <a:p>
            <a:pPr>
              <a:buFontTx/>
              <a:buNone/>
            </a:pPr>
            <a:r>
              <a:rPr lang="en-US" sz="1200" dirty="0">
                <a:latin typeface="Benguiat Bk BT" pitchFamily="18" charset="0"/>
              </a:rPr>
              <a:t>Taboo Tuesday 2004-2005</a:t>
            </a:r>
          </a:p>
          <a:p>
            <a:pPr>
              <a:buFontTx/>
              <a:buNone/>
            </a:pPr>
            <a:r>
              <a:rPr lang="en-US" sz="1200" dirty="0">
                <a:latin typeface="Benguiat Bk BT" pitchFamily="18" charset="0"/>
              </a:rPr>
              <a:t>Cyber Sunday 2006-2008</a:t>
            </a:r>
          </a:p>
          <a:p>
            <a:pPr>
              <a:buFontTx/>
              <a:buNone/>
            </a:pPr>
            <a:r>
              <a:rPr lang="en-US" sz="1200" dirty="0">
                <a:latin typeface="Benguiat Bk BT" pitchFamily="18" charset="0"/>
              </a:rPr>
              <a:t>Bragging Rights 2009-2010</a:t>
            </a:r>
          </a:p>
          <a:p>
            <a:pPr>
              <a:buNone/>
            </a:pPr>
            <a:r>
              <a:rPr lang="en-US" sz="1200" dirty="0">
                <a:latin typeface="Benguiat Bk BT" pitchFamily="18" charset="0"/>
              </a:rPr>
              <a:t>Over The Limit 2010-2012</a:t>
            </a:r>
          </a:p>
          <a:p>
            <a:pPr>
              <a:buNone/>
            </a:pPr>
            <a:r>
              <a:rPr lang="en-US" sz="1200" dirty="0">
                <a:latin typeface="Benguiat Bk BT" pitchFamily="18" charset="0"/>
              </a:rPr>
              <a:t>Battleground 2013</a:t>
            </a:r>
          </a:p>
          <a:p>
            <a:pPr>
              <a:buNone/>
            </a:pPr>
            <a:endParaRPr lang="en-US" sz="1400" dirty="0">
              <a:latin typeface="Benguiat Bk BT" pitchFamily="18" charset="0"/>
            </a:endParaRPr>
          </a:p>
          <a:p>
            <a:pPr>
              <a:buFontTx/>
              <a:buNone/>
            </a:pPr>
            <a:endParaRPr lang="en-US" sz="1400" dirty="0">
              <a:latin typeface="Benguiat Bk BT" pitchFamily="18" charset="0"/>
            </a:endParaRP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28</a:t>
            </a:fld>
            <a:endParaRPr lang="en-GB" sz="1400" dirty="0">
              <a:latin typeface="Benguiat Bk BT" pitchFamily="18" charset="0"/>
            </a:endParaRPr>
          </a:p>
        </p:txBody>
      </p:sp>
      <p:sp>
        <p:nvSpPr>
          <p:cNvPr id="8" name="Rectangle 3"/>
          <p:cNvSpPr txBox="1">
            <a:spLocks noChangeArrowheads="1"/>
          </p:cNvSpPr>
          <p:nvPr/>
        </p:nvSpPr>
        <p:spPr bwMode="auto">
          <a:xfrm>
            <a:off x="4495800" y="1828800"/>
            <a:ext cx="3657600" cy="3733800"/>
          </a:xfrm>
          <a:prstGeom prst="rect">
            <a:avLst/>
          </a:prstGeo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20000"/>
              </a:spcBef>
              <a:spcAft>
                <a:spcPct val="0"/>
              </a:spcAft>
              <a:buClr>
                <a:schemeClr val="tx2"/>
              </a:buClr>
              <a:buSzTx/>
              <a:buFontTx/>
              <a:buNone/>
              <a:tabLst/>
              <a:defRPr/>
            </a:pPr>
            <a:r>
              <a:rPr kumimoji="0" lang="en-US" sz="1400" b="0" i="0" u="sng" strike="noStrike" kern="0" cap="none" spc="0" normalizeH="0" baseline="0" noProof="0" dirty="0">
                <a:ln>
                  <a:noFill/>
                </a:ln>
                <a:solidFill>
                  <a:schemeClr val="tx1"/>
                </a:solidFill>
                <a:effectLst/>
                <a:uLnTx/>
                <a:uFillTx/>
                <a:latin typeface="Benguiat Bk BT" pitchFamily="18" charset="0"/>
                <a:ea typeface="+mn-ea"/>
                <a:cs typeface="+mn-cs"/>
              </a:rPr>
              <a:t>WWE Home Video (Australia, PAL):</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endPar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endParaRPr>
          </a:p>
          <a:p>
            <a:pPr marL="342900" lvl="0" indent="-342900" eaLnBrk="0" hangingPunct="0">
              <a:spcBef>
                <a:spcPct val="20000"/>
              </a:spcBef>
              <a:buClr>
                <a:schemeClr val="tx2"/>
              </a:buClr>
            </a:pPr>
            <a:r>
              <a:rPr lang="en-US" sz="1200" kern="0" dirty="0">
                <a:latin typeface="Benguiat Bk BT" pitchFamily="18" charset="0"/>
              </a:rPr>
              <a:t>TLC 2009-2012</a:t>
            </a:r>
          </a:p>
          <a:p>
            <a:pPr marL="342900" indent="-342900" eaLnBrk="0" hangingPunct="0">
              <a:spcBef>
                <a:spcPct val="20000"/>
              </a:spcBef>
              <a:buClr>
                <a:schemeClr val="tx2"/>
              </a:buClr>
            </a:pPr>
            <a:r>
              <a:rPr lang="en-US" sz="1200" kern="0" dirty="0">
                <a:latin typeface="Benguiat Bk BT" pitchFamily="18" charset="0"/>
              </a:rPr>
              <a:t>Hell in a Cell 2009-2013</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Money in the Bank 2010-2013</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lang="en-US" sz="1200" kern="0" dirty="0">
                <a:latin typeface="Benguiat Bk BT" pitchFamily="18" charset="0"/>
                <a:cs typeface="+mn-cs"/>
              </a:rPr>
              <a:t>Elimination Chamber 2010-2013</a:t>
            </a:r>
          </a:p>
          <a:p>
            <a:pPr marL="342900" indent="-342900" eaLnBrk="0" hangingPunct="0">
              <a:spcBef>
                <a:spcPct val="20000"/>
              </a:spcBef>
              <a:buClr>
                <a:schemeClr val="tx2"/>
              </a:buClr>
              <a:defRPr/>
            </a:pPr>
            <a:r>
              <a:rPr lang="en-US" sz="1200" dirty="0">
                <a:latin typeface="Benguiat Bk BT" pitchFamily="18" charset="0"/>
              </a:rPr>
              <a:t>Global Warning Tour</a:t>
            </a:r>
          </a:p>
          <a:p>
            <a:pPr marL="342900" indent="-342900" eaLnBrk="0" hangingPunct="0">
              <a:spcBef>
                <a:spcPct val="20000"/>
              </a:spcBef>
              <a:buClr>
                <a:schemeClr val="tx2"/>
              </a:buClr>
              <a:defRPr/>
            </a:pPr>
            <a:r>
              <a:rPr lang="en-US" sz="1200" kern="0" dirty="0">
                <a:latin typeface="Benguiat Bk BT" pitchFamily="18" charset="0"/>
              </a:rPr>
              <a:t>Supertape</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Supertape Vol. 2</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Supertape Vol. 4</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Supertape ‘92</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lang="en-US" sz="1200" kern="0" baseline="0" dirty="0">
                <a:latin typeface="Benguiat Bk BT" pitchFamily="18" charset="0"/>
                <a:cs typeface="+mn-cs"/>
              </a:rPr>
              <a:t>The Ladder Match</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noProof="0" dirty="0">
                <a:ln>
                  <a:noFill/>
                </a:ln>
                <a:solidFill>
                  <a:schemeClr val="tx1"/>
                </a:solidFill>
                <a:effectLst/>
                <a:uLnTx/>
                <a:uFillTx/>
                <a:latin typeface="Benguiat Bk BT" pitchFamily="18" charset="0"/>
                <a:ea typeface="+mn-ea"/>
                <a:cs typeface="+mn-cs"/>
              </a:rPr>
              <a:t>TLC: Tables, Ladders, Chairs</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lang="en-US" sz="1200" kern="0" dirty="0">
                <a:latin typeface="Benguiat Bk BT" pitchFamily="18" charset="0"/>
                <a:cs typeface="+mn-cs"/>
              </a:rPr>
              <a:t>Strong Men</a:t>
            </a:r>
            <a:endParaRPr kumimoji="0" lang="en-US" sz="1200" b="0" i="0" u="none" strike="noStrike" kern="0" cap="none" spc="0" normalizeH="0" noProof="0" dirty="0">
              <a:ln>
                <a:noFill/>
              </a:ln>
              <a:solidFill>
                <a:schemeClr val="tx1"/>
              </a:solidFill>
              <a:effectLst/>
              <a:uLnTx/>
              <a:uFillTx/>
              <a:latin typeface="Benguiat Bk BT" pitchFamily="18" charset="0"/>
              <a:ea typeface="+mn-ea"/>
              <a:cs typeface="+mn-cs"/>
            </a:endParaRPr>
          </a:p>
        </p:txBody>
      </p:sp>
    </p:spTree>
    <p:extLst>
      <p:ext uri="{BB962C8B-B14F-4D97-AF65-F5344CB8AC3E}">
        <p14:creationId xmlns:p14="http://schemas.microsoft.com/office/powerpoint/2010/main" val="2998902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838200" y="1828800"/>
            <a:ext cx="3657600" cy="3733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80000"/>
              </a:lnSpc>
              <a:buFontTx/>
              <a:buNone/>
            </a:pPr>
            <a:r>
              <a:rPr lang="en-US" sz="1400" u="sng" dirty="0">
                <a:latin typeface="Benguiat Bk BT" pitchFamily="18" charset="0"/>
              </a:rPr>
              <a:t>WWE Home Video (Australia, PAL):</a:t>
            </a:r>
          </a:p>
          <a:p>
            <a:pPr>
              <a:buFontTx/>
              <a:buNone/>
            </a:pPr>
            <a:endParaRPr lang="en-US" sz="1400" dirty="0">
              <a:latin typeface="Benguiat Bk BT" pitchFamily="18" charset="0"/>
            </a:endParaRPr>
          </a:p>
          <a:p>
            <a:pPr lvl="0">
              <a:buNone/>
            </a:pPr>
            <a:r>
              <a:rPr lang="en-US" sz="1200" dirty="0">
                <a:latin typeface="Benguiat Bk BT" pitchFamily="18" charset="0"/>
              </a:rPr>
              <a:t>Bloopers, Bleeps, and Bodyslams</a:t>
            </a:r>
          </a:p>
          <a:p>
            <a:pPr>
              <a:buNone/>
            </a:pPr>
            <a:r>
              <a:rPr lang="en-US" sz="1200" dirty="0">
                <a:latin typeface="Benguiat Bk BT" pitchFamily="18" charset="0"/>
              </a:rPr>
              <a:t>Piledriver The Music Video</a:t>
            </a:r>
          </a:p>
          <a:p>
            <a:pPr>
              <a:buNone/>
            </a:pPr>
            <a:r>
              <a:rPr lang="en-US" sz="1200" dirty="0">
                <a:latin typeface="Benguiat Bk BT" pitchFamily="18" charset="0"/>
              </a:rPr>
              <a:t>Inside the WWF</a:t>
            </a:r>
          </a:p>
          <a:p>
            <a:pPr lvl="0">
              <a:buNone/>
            </a:pPr>
            <a:r>
              <a:rPr lang="en-US" sz="1200" dirty="0">
                <a:latin typeface="Benguiat Bk BT" pitchFamily="18" charset="0"/>
              </a:rPr>
              <a:t>Rampage ‘92</a:t>
            </a:r>
          </a:p>
          <a:p>
            <a:pPr lvl="0">
              <a:buNone/>
            </a:pPr>
            <a:r>
              <a:rPr lang="en-US" sz="1200" dirty="0">
                <a:latin typeface="Benguiat Bk BT" pitchFamily="18" charset="0"/>
              </a:rPr>
              <a:t>UK Rampage ‘93</a:t>
            </a:r>
          </a:p>
          <a:p>
            <a:pPr lvl="0">
              <a:buNone/>
            </a:pPr>
            <a:r>
              <a:rPr lang="en-US" sz="1200" dirty="0">
                <a:latin typeface="Benguiat Bk BT" pitchFamily="18" charset="0"/>
              </a:rPr>
              <a:t>Global Warfare</a:t>
            </a:r>
          </a:p>
          <a:p>
            <a:pPr>
              <a:buFontTx/>
              <a:buNone/>
            </a:pPr>
            <a:r>
              <a:rPr lang="en-US" sz="1200" dirty="0">
                <a:latin typeface="Benguiat Bk BT" pitchFamily="18" charset="0"/>
              </a:rPr>
              <a:t>World Tour ‘96</a:t>
            </a:r>
          </a:p>
          <a:p>
            <a:pPr>
              <a:buFontTx/>
              <a:buNone/>
            </a:pPr>
            <a:r>
              <a:rPr lang="en-US" sz="1200" dirty="0">
                <a:latin typeface="Benguiat Bk BT" pitchFamily="18" charset="0"/>
              </a:rPr>
              <a:t>Most Unbelievable Matches</a:t>
            </a:r>
          </a:p>
          <a:p>
            <a:pPr>
              <a:buFontTx/>
              <a:buNone/>
            </a:pPr>
            <a:r>
              <a:rPr lang="en-US" sz="1200" dirty="0">
                <a:latin typeface="Benguiat Bk BT" pitchFamily="18" charset="0"/>
              </a:rPr>
              <a:t>Eve of Destruction</a:t>
            </a:r>
          </a:p>
          <a:p>
            <a:pPr>
              <a:buFontTx/>
              <a:buNone/>
            </a:pPr>
            <a:r>
              <a:rPr lang="en-US" sz="1200" dirty="0">
                <a:latin typeface="Benguiat Bk BT" pitchFamily="18" charset="0"/>
              </a:rPr>
              <a:t>WrestleFest ‘90</a:t>
            </a:r>
          </a:p>
          <a:p>
            <a:pPr>
              <a:buNone/>
            </a:pPr>
            <a:r>
              <a:rPr lang="en-US" sz="1200" dirty="0">
                <a:latin typeface="Benguiat Bk BT" pitchFamily="18" charset="0"/>
              </a:rPr>
              <a:t>WrestleFest ‘95</a:t>
            </a:r>
          </a:p>
          <a:p>
            <a:pPr>
              <a:buNone/>
            </a:pPr>
            <a:endParaRPr lang="en-US" sz="1400" dirty="0">
              <a:latin typeface="Benguiat Bk BT" pitchFamily="18" charset="0"/>
            </a:endParaRPr>
          </a:p>
          <a:p>
            <a:pPr>
              <a:buFontTx/>
              <a:buNone/>
            </a:pPr>
            <a:endParaRPr lang="en-US" sz="1400" dirty="0">
              <a:latin typeface="Benguiat Bk BT" pitchFamily="18" charset="0"/>
            </a:endParaRP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29</a:t>
            </a:fld>
            <a:endParaRPr lang="en-GB" sz="1400" dirty="0">
              <a:latin typeface="Benguiat Bk BT" pitchFamily="18" charset="0"/>
            </a:endParaRPr>
          </a:p>
        </p:txBody>
      </p:sp>
      <p:sp>
        <p:nvSpPr>
          <p:cNvPr id="8" name="Rectangle 3"/>
          <p:cNvSpPr txBox="1">
            <a:spLocks noChangeArrowheads="1"/>
          </p:cNvSpPr>
          <p:nvPr/>
        </p:nvSpPr>
        <p:spPr bwMode="auto">
          <a:xfrm>
            <a:off x="4495800" y="1828800"/>
            <a:ext cx="3657600" cy="3733800"/>
          </a:xfrm>
          <a:prstGeom prst="rect">
            <a:avLst/>
          </a:prstGeo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20000"/>
              </a:spcBef>
              <a:spcAft>
                <a:spcPct val="0"/>
              </a:spcAft>
              <a:buClr>
                <a:schemeClr val="tx2"/>
              </a:buClr>
              <a:buSzTx/>
              <a:buFontTx/>
              <a:buNone/>
              <a:tabLst/>
              <a:defRPr/>
            </a:pPr>
            <a:r>
              <a:rPr kumimoji="0" lang="en-US" sz="1400" b="0" i="0" u="sng" strike="noStrike" kern="0" cap="none" spc="0" normalizeH="0" baseline="0" noProof="0" dirty="0">
                <a:ln>
                  <a:noFill/>
                </a:ln>
                <a:solidFill>
                  <a:schemeClr val="tx1"/>
                </a:solidFill>
                <a:effectLst/>
                <a:uLnTx/>
                <a:uFillTx/>
                <a:latin typeface="Benguiat Bk BT" pitchFamily="18" charset="0"/>
                <a:ea typeface="+mn-ea"/>
                <a:cs typeface="+mn-cs"/>
              </a:rPr>
              <a:t>WWE Home Video (Australia, PAL):</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endPar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endParaRPr>
          </a:p>
          <a:p>
            <a:pPr marL="342900" lvl="0" indent="-342900" eaLnBrk="0" hangingPunct="0">
              <a:spcBef>
                <a:spcPts val="200"/>
              </a:spcBef>
              <a:buClr>
                <a:schemeClr val="tx2"/>
              </a:buClr>
            </a:pPr>
            <a:r>
              <a:rPr lang="en-US" sz="1200" kern="0" dirty="0">
                <a:latin typeface="Benguiat Bk BT" pitchFamily="18" charset="0"/>
              </a:rPr>
              <a:t>Monday Night Raw Prime Cuts</a:t>
            </a:r>
          </a:p>
          <a:p>
            <a:pPr marL="342900" lvl="0" indent="-342900" eaLnBrk="0" hangingPunct="0">
              <a:spcBef>
                <a:spcPts val="200"/>
              </a:spcBef>
              <a:buClr>
                <a:schemeClr val="tx2"/>
              </a:buClr>
            </a:pPr>
            <a:r>
              <a:rPr lang="en-US" sz="1200" kern="0" dirty="0">
                <a:latin typeface="Benguiat Bk BT" pitchFamily="18" charset="0"/>
              </a:rPr>
              <a:t>Raw Attitude (bonus tape from PS game)</a:t>
            </a:r>
          </a:p>
          <a:p>
            <a:pPr marL="342900" lvl="0" indent="-342900" eaLnBrk="0" hangingPunct="0">
              <a:spcBef>
                <a:spcPts val="200"/>
              </a:spcBef>
              <a:buClr>
                <a:schemeClr val="tx2"/>
              </a:buClr>
            </a:pPr>
            <a:r>
              <a:rPr lang="en-US" sz="1200" kern="0" dirty="0">
                <a:latin typeface="Benguiat Bk BT" pitchFamily="18" charset="0"/>
              </a:rPr>
              <a:t>Best of Raw, Vol. 3</a:t>
            </a:r>
          </a:p>
          <a:p>
            <a:pPr marL="342900" lvl="0" indent="-342900" eaLnBrk="0" hangingPunct="0">
              <a:spcBef>
                <a:spcPts val="200"/>
              </a:spcBef>
              <a:buClr>
                <a:schemeClr val="tx2"/>
              </a:buClr>
            </a:pPr>
            <a:r>
              <a:rPr lang="en-US" sz="1200" kern="0" dirty="0">
                <a:latin typeface="Benguiat Bk BT" pitchFamily="18" charset="0"/>
              </a:rPr>
              <a:t>The Attitude Era</a:t>
            </a:r>
          </a:p>
          <a:p>
            <a:pPr marL="342900" indent="-342900" eaLnBrk="0" hangingPunct="0">
              <a:spcBef>
                <a:spcPct val="20000"/>
              </a:spcBef>
              <a:buClr>
                <a:schemeClr val="tx2"/>
              </a:buClr>
            </a:pPr>
            <a:r>
              <a:rPr lang="en-US" sz="1200" kern="0" dirty="0">
                <a:latin typeface="Benguiat Bk BT" pitchFamily="18" charset="0"/>
              </a:rPr>
              <a:t>Raw Hits</a:t>
            </a:r>
          </a:p>
          <a:p>
            <a:pPr marL="342900" indent="-342900" eaLnBrk="0" hangingPunct="0">
              <a:spcBef>
                <a:spcPct val="20000"/>
              </a:spcBef>
              <a:buClr>
                <a:schemeClr val="tx2"/>
              </a:buClr>
            </a:pPr>
            <a:r>
              <a:rPr lang="en-US" sz="1200" kern="0" dirty="0">
                <a:latin typeface="Benguiat Bk BT" pitchFamily="18" charset="0"/>
              </a:rPr>
              <a:t>Raw Tenth Anniversary</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The Monday Night War</a:t>
            </a:r>
          </a:p>
          <a:p>
            <a:pPr marL="342900" indent="-342900" eaLnBrk="0" hangingPunct="0">
              <a:spcBef>
                <a:spcPct val="20000"/>
              </a:spcBef>
              <a:buClr>
                <a:schemeClr val="tx2"/>
              </a:buClr>
              <a:defRPr/>
            </a:pPr>
            <a:r>
              <a:rPr lang="en-US" sz="1200" dirty="0">
                <a:latin typeface="Benguiat Bk BT" pitchFamily="18" charset="0"/>
              </a:rPr>
              <a:t>History of the World Heavyweight Championship</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History of the InterContinental Championship</a:t>
            </a:r>
          </a:p>
          <a:p>
            <a:pPr marL="342900" indent="-342900" eaLnBrk="0" hangingPunct="0">
              <a:spcBef>
                <a:spcPct val="20000"/>
              </a:spcBef>
              <a:buClr>
                <a:schemeClr val="tx2"/>
              </a:buClr>
              <a:defRPr/>
            </a:pPr>
            <a:r>
              <a:rPr lang="en-US" sz="1200" kern="0" dirty="0">
                <a:latin typeface="Benguiat Bk BT" pitchFamily="18" charset="0"/>
              </a:rPr>
              <a:t>Best of the InterContinental Championship</a:t>
            </a:r>
          </a:p>
          <a:p>
            <a:pPr marL="342900" indent="-342900" eaLnBrk="0" hangingPunct="0">
              <a:spcBef>
                <a:spcPct val="20000"/>
              </a:spcBef>
              <a:buClr>
                <a:schemeClr val="tx2"/>
              </a:buClr>
              <a:defRPr/>
            </a:pPr>
            <a:r>
              <a:rPr lang="en-US" sz="1200" dirty="0">
                <a:latin typeface="Benguiat Bk BT" pitchFamily="18" charset="0"/>
              </a:rPr>
              <a:t>Bashed in the USA</a:t>
            </a:r>
          </a:p>
        </p:txBody>
      </p:sp>
    </p:spTree>
    <p:extLst>
      <p:ext uri="{BB962C8B-B14F-4D97-AF65-F5344CB8AC3E}">
        <p14:creationId xmlns:p14="http://schemas.microsoft.com/office/powerpoint/2010/main" val="350473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990600" y="2133600"/>
            <a:ext cx="7543800" cy="121920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4400" dirty="0">
                <a:latin typeface="Staccato222 BT" pitchFamily="66" charset="0"/>
              </a:rPr>
              <a:t>Shadow Fire Promotions, Inc.</a:t>
            </a:r>
          </a:p>
          <a:p>
            <a:pPr algn="ctr" eaLnBrk="0" hangingPunct="0">
              <a:spcBef>
                <a:spcPct val="50000"/>
              </a:spcBef>
            </a:pPr>
            <a:r>
              <a:rPr lang="en-US" sz="2000" dirty="0">
                <a:latin typeface="Benguiat Bk BT" pitchFamily="18" charset="0"/>
              </a:rPr>
              <a:t>YOUR CHICAGO SOURCE FOR WRESTLING™</a:t>
            </a:r>
            <a:endParaRPr lang="en-US" sz="4400" dirty="0">
              <a:latin typeface="Benguiat Bk BT" pitchFamily="18" charset="0"/>
            </a:endParaRPr>
          </a:p>
        </p:txBody>
      </p:sp>
      <p:sp>
        <p:nvSpPr>
          <p:cNvPr id="4099" name="Text Box 4"/>
          <p:cNvSpPr txBox="1">
            <a:spLocks noChangeArrowheads="1"/>
          </p:cNvSpPr>
          <p:nvPr/>
        </p:nvSpPr>
        <p:spPr bwMode="auto">
          <a:xfrm>
            <a:off x="3505200" y="4495800"/>
            <a:ext cx="2286000" cy="307777"/>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1400" dirty="0">
                <a:latin typeface="Benguiat Bk BT" pitchFamily="18" charset="0"/>
              </a:rPr>
              <a:t>2023 Catalogue </a:t>
            </a:r>
          </a:p>
        </p:txBody>
      </p:sp>
      <p:sp>
        <p:nvSpPr>
          <p:cNvPr id="4100" name="Line 5"/>
          <p:cNvSpPr>
            <a:spLocks noChangeShapeType="1"/>
          </p:cNvSpPr>
          <p:nvPr/>
        </p:nvSpPr>
        <p:spPr bwMode="auto">
          <a:xfrm>
            <a:off x="2057400" y="3276600"/>
            <a:ext cx="5410200" cy="0"/>
          </a:xfrm>
          <a:prstGeom prst="line">
            <a:avLst/>
          </a:prstGeom>
          <a:noFill/>
          <a:ln w="12700">
            <a:solidFill>
              <a:schemeClr val="tx1"/>
            </a:solidFill>
            <a:round/>
            <a:headEnd type="none" w="sm" len="sm"/>
            <a:tailEnd type="none" w="sm" len="sm"/>
          </a:ln>
        </p:spPr>
        <p:txBody>
          <a:bodyPr wrap="none" anchor="ctr"/>
          <a:lstStyle/>
          <a:p>
            <a:endParaRPr lang="en-GB" dirty="0"/>
          </a:p>
        </p:txBody>
      </p:sp>
      <p:sp>
        <p:nvSpPr>
          <p:cNvPr id="4101" name="Text Box 7"/>
          <p:cNvSpPr txBox="1">
            <a:spLocks noChangeArrowheads="1"/>
          </p:cNvSpPr>
          <p:nvPr/>
        </p:nvSpPr>
        <p:spPr bwMode="auto">
          <a:xfrm>
            <a:off x="3048000" y="4876800"/>
            <a:ext cx="3276599" cy="461665"/>
          </a:xfrm>
          <a:prstGeom prst="rect">
            <a:avLst/>
          </a:prstGeom>
          <a:noFill/>
          <a:ln w="12700">
            <a:noFill/>
            <a:miter lim="800000"/>
            <a:headEnd type="none" w="sm" len="sm"/>
            <a:tailEnd type="none" w="sm" len="sm"/>
          </a:ln>
        </p:spPr>
        <p:txBody>
          <a:bodyPr wrap="square">
            <a:spAutoFit/>
          </a:bodyPr>
          <a:lstStyle/>
          <a:p>
            <a:pPr eaLnBrk="0" hangingPunct="0"/>
            <a:r>
              <a:rPr lang="en-US" dirty="0">
                <a:latin typeface="Staccato222 BT" pitchFamily="66" charset="0"/>
              </a:rPr>
              <a:t>http://www.sfpincchicago.com</a:t>
            </a:r>
          </a:p>
        </p:txBody>
      </p:sp>
      <p:sp>
        <p:nvSpPr>
          <p:cNvPr id="2" name="TextBox 1"/>
          <p:cNvSpPr txBox="1"/>
          <p:nvPr/>
        </p:nvSpPr>
        <p:spPr>
          <a:xfrm>
            <a:off x="455556" y="6306112"/>
            <a:ext cx="8087470" cy="461665"/>
          </a:xfrm>
          <a:prstGeom prst="rect">
            <a:avLst/>
          </a:prstGeom>
          <a:noFill/>
        </p:spPr>
        <p:txBody>
          <a:bodyPr wrap="none" rtlCol="0">
            <a:spAutoFit/>
          </a:bodyPr>
          <a:lstStyle/>
          <a:p>
            <a:r>
              <a:rPr lang="en-US" dirty="0">
                <a:latin typeface="Staccato222 BT" panose="03090702030407020403" pitchFamily="66" charset="0"/>
              </a:rPr>
              <a:t>Proud life member of the Cauliflower Alley Club “The Ring of Friendship”</a:t>
            </a:r>
            <a:endParaRPr lang="en-GB" dirty="0">
              <a:latin typeface="Staccato222 BT" panose="03090702030407020403" pitchFamily="66" charset="0"/>
            </a:endParaRPr>
          </a:p>
        </p:txBody>
      </p:sp>
      <p:sp>
        <p:nvSpPr>
          <p:cNvPr id="4" name="TextBox 3">
            <a:extLst>
              <a:ext uri="{FF2B5EF4-FFF2-40B4-BE49-F238E27FC236}">
                <a16:creationId xmlns:a16="http://schemas.microsoft.com/office/drawing/2014/main" id="{43C9C29C-FC85-4F96-948F-C4ED44347E2C}"/>
              </a:ext>
            </a:extLst>
          </p:cNvPr>
          <p:cNvSpPr txBox="1"/>
          <p:nvPr/>
        </p:nvSpPr>
        <p:spPr>
          <a:xfrm>
            <a:off x="3257017" y="3873477"/>
            <a:ext cx="2992358" cy="276999"/>
          </a:xfrm>
          <a:prstGeom prst="rect">
            <a:avLst/>
          </a:prstGeom>
          <a:noFill/>
        </p:spPr>
        <p:txBody>
          <a:bodyPr wrap="none" rtlCol="0">
            <a:spAutoFit/>
          </a:bodyPr>
          <a:lstStyle/>
          <a:p>
            <a:r>
              <a:rPr lang="en-US" sz="1200" dirty="0">
                <a:solidFill>
                  <a:schemeClr val="accent1"/>
                </a:solidFill>
                <a:latin typeface="Benguiat Bk BT" panose="02030604050306020704" pitchFamily="18" charset="0"/>
              </a:rPr>
              <a:t>For best results, select “Reading View”</a:t>
            </a:r>
          </a:p>
        </p:txBody>
      </p:sp>
      <p:pic>
        <p:nvPicPr>
          <p:cNvPr id="8" name="Picture 7" descr="United States Marine Corps">
            <a:extLst>
              <a:ext uri="{FF2B5EF4-FFF2-40B4-BE49-F238E27FC236}">
                <a16:creationId xmlns:a16="http://schemas.microsoft.com/office/drawing/2014/main" id="{E4CEBF12-8BE4-4869-BAEA-474BD5909A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463" y="5638801"/>
            <a:ext cx="762000" cy="754852"/>
          </a:xfrm>
          <a:prstGeom prst="rect">
            <a:avLst/>
          </a:prstGeom>
        </p:spPr>
      </p:pic>
      <p:pic>
        <p:nvPicPr>
          <p:cNvPr id="9" name="Picture 8" descr="Veteran Owned Business">
            <a:extLst>
              <a:ext uri="{FF2B5EF4-FFF2-40B4-BE49-F238E27FC236}">
                <a16:creationId xmlns:a16="http://schemas.microsoft.com/office/drawing/2014/main" id="{F14078D8-1371-4CEF-BB66-69F90AA3C5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6604" y="5667375"/>
            <a:ext cx="660202" cy="660202"/>
          </a:xfrm>
          <a:prstGeom prst="rect">
            <a:avLst/>
          </a:prstGeom>
        </p:spPr>
      </p:pic>
    </p:spTree>
    <p:extLst>
      <p:ext uri="{BB962C8B-B14F-4D97-AF65-F5344CB8AC3E}">
        <p14:creationId xmlns:p14="http://schemas.microsoft.com/office/powerpoint/2010/main" val="2052272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838200" y="1846217"/>
            <a:ext cx="3657600" cy="3733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80000"/>
              </a:lnSpc>
              <a:buFontTx/>
              <a:buNone/>
            </a:pPr>
            <a:r>
              <a:rPr lang="en-US" sz="1400" u="sng" dirty="0">
                <a:latin typeface="Benguiat Bk BT" pitchFamily="18" charset="0"/>
              </a:rPr>
              <a:t>WWE Home Video (Australia, PAL):</a:t>
            </a:r>
          </a:p>
          <a:p>
            <a:pPr>
              <a:buFontTx/>
              <a:buNone/>
            </a:pPr>
            <a:endParaRPr lang="en-US" sz="1400" dirty="0">
              <a:latin typeface="Benguiat Bk BT" pitchFamily="18" charset="0"/>
            </a:endParaRPr>
          </a:p>
          <a:p>
            <a:pPr lvl="0">
              <a:buNone/>
            </a:pPr>
            <a:r>
              <a:rPr lang="en-US" sz="1200" dirty="0">
                <a:latin typeface="Benguiat Bk BT" pitchFamily="18" charset="0"/>
              </a:rPr>
              <a:t>History of the WWE Championship</a:t>
            </a:r>
          </a:p>
          <a:p>
            <a:pPr>
              <a:buNone/>
            </a:pPr>
            <a:r>
              <a:rPr lang="en-US" sz="1200" dirty="0">
                <a:latin typeface="Benguiat Bk BT" pitchFamily="18" charset="0"/>
              </a:rPr>
              <a:t>WWF Year In Review 1994</a:t>
            </a:r>
          </a:p>
          <a:p>
            <a:pPr>
              <a:buNone/>
            </a:pPr>
            <a:r>
              <a:rPr lang="en-US" sz="1200" dirty="0">
                <a:latin typeface="Benguiat Bk BT" pitchFamily="18" charset="0"/>
              </a:rPr>
              <a:t>WWF Year In Review 1995</a:t>
            </a:r>
          </a:p>
          <a:p>
            <a:pPr lvl="0">
              <a:buNone/>
            </a:pPr>
            <a:r>
              <a:rPr lang="en-US" sz="1200" dirty="0">
                <a:latin typeface="Benguiat Bk BT" pitchFamily="18" charset="0"/>
              </a:rPr>
              <a:t>Invasion of the Bodyslammers</a:t>
            </a:r>
          </a:p>
          <a:p>
            <a:pPr lvl="0">
              <a:buNone/>
            </a:pPr>
            <a:r>
              <a:rPr lang="en-US" sz="1200" dirty="0">
                <a:latin typeface="Benguiat Bk BT" pitchFamily="18" charset="0"/>
              </a:rPr>
              <a:t>Crunch Classic</a:t>
            </a:r>
          </a:p>
          <a:p>
            <a:pPr>
              <a:buNone/>
            </a:pPr>
            <a:r>
              <a:rPr lang="en-US" sz="1200" dirty="0">
                <a:latin typeface="Benguiat Bk BT" pitchFamily="18" charset="0"/>
              </a:rPr>
              <a:t>Hardcore</a:t>
            </a:r>
          </a:p>
          <a:p>
            <a:pPr lvl="0">
              <a:buNone/>
            </a:pPr>
            <a:r>
              <a:rPr lang="en-US" sz="1200" dirty="0">
                <a:latin typeface="Benguiat Bk BT" pitchFamily="18" charset="0"/>
              </a:rPr>
              <a:t>Grudge Matches</a:t>
            </a:r>
          </a:p>
          <a:p>
            <a:pPr lvl="0">
              <a:buNone/>
            </a:pPr>
            <a:r>
              <a:rPr lang="en-US" sz="1200" dirty="0">
                <a:latin typeface="Benguiat Bk BT" pitchFamily="18" charset="0"/>
              </a:rPr>
              <a:t>Bloodbath: The Most Incredible Steel Cage Matches</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30</a:t>
            </a:fld>
            <a:endParaRPr lang="en-GB" sz="1400" dirty="0">
              <a:latin typeface="Benguiat Bk BT" pitchFamily="18" charset="0"/>
            </a:endParaRPr>
          </a:p>
        </p:txBody>
      </p:sp>
      <p:sp>
        <p:nvSpPr>
          <p:cNvPr id="8" name="Rectangle 3"/>
          <p:cNvSpPr txBox="1">
            <a:spLocks noChangeArrowheads="1"/>
          </p:cNvSpPr>
          <p:nvPr/>
        </p:nvSpPr>
        <p:spPr bwMode="auto">
          <a:xfrm>
            <a:off x="4495800" y="1828800"/>
            <a:ext cx="3657600" cy="3733800"/>
          </a:xfrm>
          <a:prstGeom prst="rect">
            <a:avLst/>
          </a:prstGeo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20000"/>
              </a:spcBef>
              <a:spcAft>
                <a:spcPct val="0"/>
              </a:spcAft>
              <a:buClr>
                <a:schemeClr val="tx2"/>
              </a:buClr>
              <a:buSzTx/>
              <a:buFontTx/>
              <a:buNone/>
              <a:tabLst/>
              <a:defRPr/>
            </a:pPr>
            <a:r>
              <a:rPr kumimoji="0" lang="en-US" sz="1400" b="0" i="0" u="sng" strike="noStrike" kern="0" cap="none" spc="0" normalizeH="0" baseline="0" noProof="0" dirty="0">
                <a:ln>
                  <a:noFill/>
                </a:ln>
                <a:solidFill>
                  <a:schemeClr val="tx1"/>
                </a:solidFill>
                <a:effectLst/>
                <a:uLnTx/>
                <a:uFillTx/>
                <a:latin typeface="Benguiat Bk BT" pitchFamily="18" charset="0"/>
                <a:ea typeface="+mn-ea"/>
                <a:cs typeface="+mn-cs"/>
              </a:rPr>
              <a:t>WWE Home Video (Australia, PAL):</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endPar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endParaRPr>
          </a:p>
          <a:p>
            <a:pPr marL="342900" lvl="0" indent="-342900" eaLnBrk="0" hangingPunct="0">
              <a:spcBef>
                <a:spcPct val="20000"/>
              </a:spcBef>
              <a:buClr>
                <a:schemeClr val="tx2"/>
              </a:buClr>
            </a:pPr>
            <a:r>
              <a:rPr lang="en-US" sz="1200" kern="0" dirty="0">
                <a:latin typeface="Benguiat Bk BT" pitchFamily="18" charset="0"/>
              </a:rPr>
              <a:t>Wham, Bam Bodyslam</a:t>
            </a:r>
          </a:p>
          <a:p>
            <a:pPr marL="342900" lvl="0" indent="-342900" eaLnBrk="0" hangingPunct="0">
              <a:spcBef>
                <a:spcPct val="20000"/>
              </a:spcBef>
              <a:buClr>
                <a:schemeClr val="tx2"/>
              </a:buClr>
            </a:pPr>
            <a:r>
              <a:rPr lang="en-US" sz="1200" kern="0" dirty="0">
                <a:latin typeface="Benguiat Bk BT" pitchFamily="18" charset="0"/>
              </a:rPr>
              <a:t>Best of Confidential</a:t>
            </a:r>
          </a:p>
          <a:p>
            <a:pPr marL="342900" indent="-342900" eaLnBrk="0" hangingPunct="0">
              <a:spcBef>
                <a:spcPct val="20000"/>
              </a:spcBef>
              <a:buClr>
                <a:schemeClr val="tx2"/>
              </a:buClr>
            </a:pPr>
            <a:r>
              <a:rPr lang="en-US" sz="1200" dirty="0">
                <a:latin typeface="Benguiat Bk BT" pitchFamily="18" charset="0"/>
              </a:rPr>
              <a:t>Divas: Desert Heat</a:t>
            </a:r>
          </a:p>
          <a:p>
            <a:pPr marL="342900" indent="-342900" eaLnBrk="0" hangingPunct="0">
              <a:spcBef>
                <a:spcPct val="20000"/>
              </a:spcBef>
              <a:buClr>
                <a:schemeClr val="tx2"/>
              </a:buClr>
            </a:pPr>
            <a:r>
              <a:rPr lang="en-US" sz="1200" dirty="0">
                <a:latin typeface="Benguiat Bk BT" pitchFamily="18" charset="0"/>
              </a:rPr>
              <a:t>High Flyers</a:t>
            </a:r>
          </a:p>
          <a:p>
            <a:pPr marL="342900" indent="-342900" eaLnBrk="0" hangingPunct="0">
              <a:spcBef>
                <a:spcPct val="20000"/>
              </a:spcBef>
              <a:buClr>
                <a:schemeClr val="tx2"/>
              </a:buClr>
            </a:pPr>
            <a:r>
              <a:rPr lang="en-US" sz="1200" dirty="0">
                <a:latin typeface="Benguiat Bk BT" pitchFamily="18" charset="0"/>
              </a:rPr>
              <a:t>Super Slams</a:t>
            </a:r>
          </a:p>
          <a:p>
            <a:pPr marL="342900" lvl="0" indent="-342900" eaLnBrk="0" hangingPunct="0">
              <a:spcBef>
                <a:spcPct val="20000"/>
              </a:spcBef>
              <a:buClr>
                <a:schemeClr val="tx2"/>
              </a:buClr>
            </a:pPr>
            <a:r>
              <a:rPr lang="en-US" sz="1200" kern="0" dirty="0">
                <a:latin typeface="Benguiat Bk BT" pitchFamily="18" charset="0"/>
              </a:rPr>
              <a:t>The Rise and Fall of WCW</a:t>
            </a:r>
          </a:p>
          <a:p>
            <a:pPr marL="342900" indent="-342900" eaLnBrk="0" hangingPunct="0">
              <a:spcBef>
                <a:spcPct val="20000"/>
              </a:spcBef>
              <a:buClr>
                <a:schemeClr val="tx2"/>
              </a:buClr>
            </a:pPr>
            <a:r>
              <a:rPr lang="en-US" sz="1200" kern="0" dirty="0">
                <a:latin typeface="Benguiat Bk BT" pitchFamily="18" charset="0"/>
              </a:rPr>
              <a:t>The Spectacular Legacy of the AWA</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The Triumph &amp; Tragedy of WCCW</a:t>
            </a:r>
          </a:p>
        </p:txBody>
      </p:sp>
    </p:spTree>
    <p:extLst>
      <p:ext uri="{BB962C8B-B14F-4D97-AF65-F5344CB8AC3E}">
        <p14:creationId xmlns:p14="http://schemas.microsoft.com/office/powerpoint/2010/main" val="3424712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609600" y="1828800"/>
            <a:ext cx="3886200" cy="3733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80000"/>
              </a:lnSpc>
              <a:buFontTx/>
              <a:buNone/>
            </a:pPr>
            <a:r>
              <a:rPr lang="en-US" sz="1400" u="sng" dirty="0">
                <a:latin typeface="Benguiat Bk BT" pitchFamily="18" charset="0"/>
              </a:rPr>
              <a:t>WWE SuperStar Series (Australia, PAL):</a:t>
            </a:r>
          </a:p>
          <a:p>
            <a:pPr>
              <a:buFontTx/>
              <a:buNone/>
            </a:pPr>
            <a:endParaRPr lang="en-US" sz="1400" dirty="0">
              <a:latin typeface="Benguiat Bk BT" pitchFamily="18" charset="0"/>
            </a:endParaRPr>
          </a:p>
          <a:p>
            <a:pPr lvl="0">
              <a:buNone/>
            </a:pPr>
            <a:r>
              <a:rPr lang="en-US" sz="1200" dirty="0">
                <a:latin typeface="Benguiat Bk BT" pitchFamily="18" charset="0"/>
              </a:rPr>
              <a:t>Bobby “The Brain” Heenan</a:t>
            </a:r>
          </a:p>
          <a:p>
            <a:pPr>
              <a:buNone/>
            </a:pPr>
            <a:r>
              <a:rPr lang="en-US" sz="1200" dirty="0">
                <a:latin typeface="Benguiat Bk BT" pitchFamily="18" charset="0"/>
              </a:rPr>
              <a:t>Brian Pillman: Loose Cannon</a:t>
            </a:r>
          </a:p>
          <a:p>
            <a:pPr>
              <a:buNone/>
            </a:pPr>
            <a:r>
              <a:rPr lang="en-US" sz="1200" dirty="0">
                <a:latin typeface="Benguiat Bk BT" pitchFamily="18" charset="0"/>
              </a:rPr>
              <a:t>CM Punk: Best in the World</a:t>
            </a:r>
          </a:p>
          <a:p>
            <a:pPr lvl="0">
              <a:buNone/>
            </a:pPr>
            <a:r>
              <a:rPr lang="en-US" sz="1200" dirty="0">
                <a:latin typeface="Benguiat Bk BT" pitchFamily="18" charset="0"/>
              </a:rPr>
              <a:t>Chris Benoit: Hard Knocks</a:t>
            </a:r>
          </a:p>
          <a:p>
            <a:pPr lvl="0">
              <a:buNone/>
            </a:pPr>
            <a:r>
              <a:rPr lang="en-US" sz="1200" dirty="0">
                <a:latin typeface="Benguiat Bk BT" pitchFamily="18" charset="0"/>
              </a:rPr>
              <a:t>Ultimate Warrior</a:t>
            </a:r>
          </a:p>
          <a:p>
            <a:pPr>
              <a:buFontTx/>
              <a:buNone/>
            </a:pPr>
            <a:r>
              <a:rPr lang="en-US" sz="1200" dirty="0">
                <a:latin typeface="Benguiat Bk BT" pitchFamily="18" charset="0"/>
              </a:rPr>
              <a:t>Hulk Hogan: Real American</a:t>
            </a:r>
          </a:p>
          <a:p>
            <a:pPr>
              <a:buFontTx/>
              <a:buNone/>
            </a:pPr>
            <a:r>
              <a:rPr lang="en-US" sz="1200" dirty="0">
                <a:latin typeface="Benguiat Bk BT" pitchFamily="18" charset="0"/>
              </a:rPr>
              <a:t>Best of Hulkamania</a:t>
            </a:r>
          </a:p>
          <a:p>
            <a:pPr>
              <a:buFontTx/>
              <a:buNone/>
            </a:pPr>
            <a:r>
              <a:rPr lang="en-US" sz="1200" dirty="0">
                <a:latin typeface="Benguiat Bk BT" pitchFamily="18" charset="0"/>
              </a:rPr>
              <a:t>Greatest Rivalries: Shawn Michaels vs. Bret Hart</a:t>
            </a:r>
          </a:p>
          <a:p>
            <a:pPr>
              <a:buFontTx/>
              <a:buNone/>
            </a:pPr>
            <a:r>
              <a:rPr lang="en-US" sz="1200" dirty="0">
                <a:latin typeface="Benguiat Bk BT" pitchFamily="18" charset="0"/>
              </a:rPr>
              <a:t>Bret “Hitman” Hart: The Best There Is, The Best There Was, The Best There Ever Will Be</a:t>
            </a:r>
          </a:p>
          <a:p>
            <a:pPr>
              <a:buNone/>
            </a:pPr>
            <a:r>
              <a:rPr lang="en-US" sz="1200" dirty="0">
                <a:latin typeface="Benguiat Bk BT" pitchFamily="18" charset="0"/>
              </a:rPr>
              <a:t>Hart &amp; Soul: The Hart Family Anthology</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31</a:t>
            </a:fld>
            <a:endParaRPr lang="en-GB" sz="1400" dirty="0">
              <a:latin typeface="Benguiat Bk BT" pitchFamily="18" charset="0"/>
            </a:endParaRPr>
          </a:p>
        </p:txBody>
      </p:sp>
      <p:sp>
        <p:nvSpPr>
          <p:cNvPr id="8" name="Rectangle 3"/>
          <p:cNvSpPr txBox="1">
            <a:spLocks noChangeArrowheads="1"/>
          </p:cNvSpPr>
          <p:nvPr/>
        </p:nvSpPr>
        <p:spPr bwMode="auto">
          <a:xfrm>
            <a:off x="4495800" y="1828800"/>
            <a:ext cx="3886200" cy="3733800"/>
          </a:xfrm>
          <a:prstGeom prst="rect">
            <a:avLst/>
          </a:prstGeo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20000"/>
              </a:spcBef>
              <a:spcAft>
                <a:spcPct val="0"/>
              </a:spcAft>
              <a:buClr>
                <a:schemeClr val="tx2"/>
              </a:buClr>
              <a:buSzTx/>
              <a:buFontTx/>
              <a:buNone/>
              <a:tabLst/>
              <a:defRPr/>
            </a:pPr>
            <a:r>
              <a:rPr kumimoji="0" lang="en-US" sz="1400" b="0" i="0" u="sng" strike="noStrike" kern="0" cap="none" spc="0" normalizeH="0" baseline="0" noProof="0" dirty="0">
                <a:ln>
                  <a:noFill/>
                </a:ln>
                <a:solidFill>
                  <a:schemeClr val="tx1"/>
                </a:solidFill>
                <a:effectLst/>
                <a:uLnTx/>
                <a:uFillTx/>
                <a:latin typeface="Benguiat Bk BT" pitchFamily="18" charset="0"/>
                <a:ea typeface="+mn-ea"/>
                <a:cs typeface="+mn-cs"/>
              </a:rPr>
              <a:t>WWE SuperStar Series (Australia, PAL):</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endPar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endParaRPr>
          </a:p>
          <a:p>
            <a:pPr marL="342900" lvl="0" indent="-342900" eaLnBrk="0" hangingPunct="0">
              <a:spcBef>
                <a:spcPct val="20000"/>
              </a:spcBef>
              <a:buClr>
                <a:schemeClr val="tx2"/>
              </a:buClr>
            </a:pPr>
            <a:r>
              <a:rPr lang="en-US" sz="1200" kern="0" dirty="0">
                <a:latin typeface="Benguiat Bk BT" pitchFamily="18" charset="0"/>
              </a:rPr>
              <a:t>It’s Our Time: Chyna &amp; Triple H</a:t>
            </a:r>
          </a:p>
          <a:p>
            <a:pPr marL="342900" indent="-342900" eaLnBrk="0" hangingPunct="0">
              <a:spcBef>
                <a:spcPct val="20000"/>
              </a:spcBef>
              <a:buClr>
                <a:schemeClr val="tx2"/>
              </a:buClr>
            </a:pPr>
            <a:r>
              <a:rPr lang="en-US" sz="1200" kern="0" dirty="0">
                <a:latin typeface="Benguiat Bk BT" pitchFamily="18" charset="0"/>
              </a:rPr>
              <a:t>Triple H: King of Kings </a:t>
            </a:r>
          </a:p>
          <a:p>
            <a:pPr marL="342900" indent="-342900" eaLnBrk="0" hangingPunct="0">
              <a:spcBef>
                <a:spcPct val="20000"/>
              </a:spcBef>
              <a:buClr>
                <a:schemeClr val="tx2"/>
              </a:buCl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Triple H: That Damn Good</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lang="en-US" sz="1200" kern="0" dirty="0">
                <a:latin typeface="Benguiat Bk BT" pitchFamily="18" charset="0"/>
                <a:cs typeface="+mn-cs"/>
              </a:rPr>
              <a:t>Triple H: Thy Kingdom Come</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Shawn Michaels: From The Vault</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The Undertaker:</a:t>
            </a:r>
            <a:r>
              <a:rPr kumimoji="0" lang="en-US" sz="1200" b="0" i="0" u="none" strike="noStrike" kern="0" cap="none" spc="0" normalizeH="0" noProof="0" dirty="0">
                <a:ln>
                  <a:noFill/>
                </a:ln>
                <a:solidFill>
                  <a:schemeClr val="tx1"/>
                </a:solidFill>
                <a:effectLst/>
                <a:uLnTx/>
                <a:uFillTx/>
                <a:latin typeface="Benguiat Bk BT" pitchFamily="18" charset="0"/>
                <a:ea typeface="+mn-ea"/>
                <a:cs typeface="+mn-cs"/>
              </a:rPr>
              <a:t> He Buries Them Alive</a:t>
            </a:r>
            <a:endPar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The Undertaker: This Is My Yard</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lang="en-US" sz="1200" kern="0" baseline="0" dirty="0">
                <a:latin typeface="Benguiat Bk BT" pitchFamily="18" charset="0"/>
                <a:cs typeface="+mn-cs"/>
              </a:rPr>
              <a:t>Three Faces of Foley</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noProof="0" dirty="0">
                <a:ln>
                  <a:noFill/>
                </a:ln>
                <a:solidFill>
                  <a:schemeClr val="tx1"/>
                </a:solidFill>
                <a:effectLst/>
                <a:uLnTx/>
                <a:uFillTx/>
                <a:latin typeface="Benguiat Bk BT" pitchFamily="18" charset="0"/>
                <a:ea typeface="+mn-ea"/>
                <a:cs typeface="+mn-cs"/>
              </a:rPr>
              <a:t>Mick Foley’s Greatest Hits &amp; Misses</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lang="en-US" sz="1200" kern="0" baseline="0" dirty="0">
                <a:latin typeface="Benguiat Bk BT" pitchFamily="18" charset="0"/>
                <a:cs typeface="+mn-cs"/>
              </a:rPr>
              <a:t>Viva la </a:t>
            </a:r>
            <a:r>
              <a:rPr lang="en-US" sz="1200" kern="0" dirty="0">
                <a:latin typeface="Benguiat Bk BT" pitchFamily="18" charset="0"/>
                <a:cs typeface="+mn-cs"/>
              </a:rPr>
              <a:t>R</a:t>
            </a:r>
            <a:r>
              <a:rPr lang="en-US" sz="1200" kern="0" baseline="0" dirty="0">
                <a:latin typeface="Benguiat Bk BT" pitchFamily="18" charset="0"/>
                <a:cs typeface="+mn-cs"/>
              </a:rPr>
              <a:t>aza – The</a:t>
            </a:r>
            <a:r>
              <a:rPr lang="en-US" sz="1200" kern="0" dirty="0">
                <a:latin typeface="Benguiat Bk BT" pitchFamily="18" charset="0"/>
                <a:cs typeface="+mn-cs"/>
              </a:rPr>
              <a:t> Legacy of Eddie Guerrero</a:t>
            </a:r>
            <a:endParaRPr lang="en-US" sz="1200" kern="0" baseline="0" dirty="0">
              <a:latin typeface="Benguiat Bk BT" pitchFamily="18" charset="0"/>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Eddie Guerrero: Cheating Death, Stealing Life</a:t>
            </a:r>
          </a:p>
        </p:txBody>
      </p:sp>
    </p:spTree>
    <p:extLst>
      <p:ext uri="{BB962C8B-B14F-4D97-AF65-F5344CB8AC3E}">
        <p14:creationId xmlns:p14="http://schemas.microsoft.com/office/powerpoint/2010/main" val="3238179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609600" y="1828800"/>
            <a:ext cx="3886200" cy="3733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80000"/>
              </a:lnSpc>
              <a:buFontTx/>
              <a:buNone/>
            </a:pPr>
            <a:r>
              <a:rPr lang="en-US" sz="1400" u="sng" dirty="0">
                <a:latin typeface="Benguiat Bk BT" pitchFamily="18" charset="0"/>
              </a:rPr>
              <a:t>WWE SuperStar Series (Australia, PAL):</a:t>
            </a:r>
          </a:p>
          <a:p>
            <a:pPr>
              <a:buFontTx/>
              <a:buNone/>
            </a:pPr>
            <a:endParaRPr lang="en-US" sz="1400" dirty="0">
              <a:latin typeface="Benguiat Bk BT" pitchFamily="18" charset="0"/>
            </a:endParaRPr>
          </a:p>
          <a:p>
            <a:pPr lvl="0">
              <a:buNone/>
            </a:pPr>
            <a:r>
              <a:rPr lang="en-US" sz="1200" dirty="0">
                <a:latin typeface="Benguiat Bk BT" pitchFamily="18" charset="0"/>
              </a:rPr>
              <a:t>The Hardy Boyz</a:t>
            </a:r>
          </a:p>
          <a:p>
            <a:pPr>
              <a:buNone/>
            </a:pPr>
            <a:r>
              <a:rPr lang="en-US" sz="1200" dirty="0">
                <a:latin typeface="Benguiat Bk BT" pitchFamily="18" charset="0"/>
              </a:rPr>
              <a:t>Twist of Fate: The Matt and Jeff Hardy Story</a:t>
            </a:r>
          </a:p>
          <a:p>
            <a:pPr lvl="0">
              <a:buNone/>
            </a:pPr>
            <a:r>
              <a:rPr lang="en-US" sz="1200" dirty="0">
                <a:latin typeface="Benguiat Bk BT" pitchFamily="18" charset="0"/>
              </a:rPr>
              <a:t>D-Generation X</a:t>
            </a:r>
          </a:p>
          <a:p>
            <a:pPr>
              <a:buFontTx/>
              <a:buNone/>
            </a:pPr>
            <a:r>
              <a:rPr lang="en-US" sz="1200" dirty="0">
                <a:latin typeface="Benguiat Bk BT" pitchFamily="18" charset="0"/>
              </a:rPr>
              <a:t>Before They Were WWE Superstars</a:t>
            </a:r>
          </a:p>
          <a:p>
            <a:pPr>
              <a:buFontTx/>
              <a:buNone/>
            </a:pPr>
            <a:r>
              <a:rPr lang="en-US" sz="1200" dirty="0">
                <a:latin typeface="Benguiat Bk BT" pitchFamily="18" charset="0"/>
              </a:rPr>
              <a:t>Before They Were WWE Superstars 2</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32</a:t>
            </a:fld>
            <a:endParaRPr lang="en-GB" sz="1400" dirty="0">
              <a:latin typeface="Benguiat Bk BT" pitchFamily="18" charset="0"/>
            </a:endParaRPr>
          </a:p>
        </p:txBody>
      </p:sp>
      <p:sp>
        <p:nvSpPr>
          <p:cNvPr id="8" name="Rectangle 3"/>
          <p:cNvSpPr txBox="1">
            <a:spLocks noChangeArrowheads="1"/>
          </p:cNvSpPr>
          <p:nvPr/>
        </p:nvSpPr>
        <p:spPr bwMode="auto">
          <a:xfrm>
            <a:off x="4495800" y="1828800"/>
            <a:ext cx="3962400" cy="3733800"/>
          </a:xfrm>
          <a:prstGeom prst="rect">
            <a:avLst/>
          </a:prstGeo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20000"/>
              </a:spcBef>
              <a:spcAft>
                <a:spcPct val="0"/>
              </a:spcAft>
              <a:buClr>
                <a:schemeClr val="tx2"/>
              </a:buClr>
              <a:buSzTx/>
              <a:buFontTx/>
              <a:buNone/>
              <a:tabLst/>
              <a:defRPr/>
            </a:pPr>
            <a:r>
              <a:rPr kumimoji="0" lang="en-US" sz="1400" b="0" i="0" u="sng" strike="noStrike" kern="0" cap="none" spc="0" normalizeH="0" baseline="0" noProof="0" dirty="0">
                <a:ln>
                  <a:noFill/>
                </a:ln>
                <a:solidFill>
                  <a:schemeClr val="tx1"/>
                </a:solidFill>
                <a:effectLst/>
                <a:uLnTx/>
                <a:uFillTx/>
                <a:latin typeface="Benguiat Bk BT" pitchFamily="18" charset="0"/>
                <a:ea typeface="+mn-ea"/>
                <a:cs typeface="+mn-cs"/>
              </a:rPr>
              <a:t>WWE SuperStar Series (Australia, PAL):</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endPar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endParaRPr>
          </a:p>
          <a:p>
            <a:pPr marL="342900" lvl="0" indent="-342900" eaLnBrk="0" hangingPunct="0">
              <a:spcBef>
                <a:spcPct val="20000"/>
              </a:spcBef>
              <a:buClr>
                <a:schemeClr val="tx2"/>
              </a:buClr>
            </a:pPr>
            <a:r>
              <a:rPr lang="en-US" sz="1200" kern="0" dirty="0">
                <a:latin typeface="Benguiat Bk BT" pitchFamily="18" charset="0"/>
              </a:rPr>
              <a:t>Battle of the WWF Superstars</a:t>
            </a:r>
          </a:p>
          <a:p>
            <a:pPr marL="342900" lvl="0" indent="-342900" eaLnBrk="0" hangingPunct="0">
              <a:spcBef>
                <a:spcPct val="20000"/>
              </a:spcBef>
              <a:buClr>
                <a:schemeClr val="tx2"/>
              </a:buClr>
            </a:pPr>
            <a:r>
              <a:rPr lang="en-US" sz="1200" dirty="0">
                <a:latin typeface="Benguiat Bk BT" pitchFamily="18" charset="0"/>
              </a:rPr>
              <a:t>Wrestling Superheroes</a:t>
            </a:r>
          </a:p>
          <a:p>
            <a:pPr marL="342900" indent="-342900" eaLnBrk="0" hangingPunct="0">
              <a:spcBef>
                <a:spcPct val="20000"/>
              </a:spcBef>
              <a:buClr>
                <a:schemeClr val="tx2"/>
              </a:buClr>
              <a:defRPr/>
            </a:pPr>
            <a:r>
              <a:rPr lang="en-US" sz="1200" dirty="0">
                <a:latin typeface="Benguiat Bk BT" pitchFamily="18" charset="0"/>
              </a:rPr>
              <a:t>The Most Powerful Families in Wrestling</a:t>
            </a:r>
          </a:p>
          <a:p>
            <a:pPr marL="342900" indent="-342900" eaLnBrk="0" hangingPunct="0">
              <a:spcBef>
                <a:spcPct val="20000"/>
              </a:spcBef>
              <a:buClr>
                <a:schemeClr val="tx2"/>
              </a:buClr>
              <a:defRPr/>
            </a:pPr>
            <a:r>
              <a:rPr lang="en-US" sz="1200" dirty="0">
                <a:latin typeface="Benguiat Bk BT" pitchFamily="18" charset="0"/>
              </a:rPr>
              <a:t>Rey Mysterio: 619</a:t>
            </a:r>
          </a:p>
          <a:p>
            <a:pPr marL="342900" indent="-342900" eaLnBrk="0" hangingPunct="0">
              <a:spcBef>
                <a:spcPct val="20000"/>
              </a:spcBef>
              <a:buClr>
                <a:schemeClr val="tx2"/>
              </a:buClr>
              <a:defRPr/>
            </a:pPr>
            <a:r>
              <a:rPr lang="en-US" sz="1200" dirty="0">
                <a:latin typeface="Benguiat Bk BT" pitchFamily="18" charset="0"/>
              </a:rPr>
              <a:t>Ric Flair and the Four Horsemen</a:t>
            </a:r>
          </a:p>
          <a:p>
            <a:pPr marL="342900" indent="-342900" eaLnBrk="0" hangingPunct="0">
              <a:spcBef>
                <a:spcPct val="20000"/>
              </a:spcBef>
              <a:buClr>
                <a:schemeClr val="tx2"/>
              </a:buClr>
              <a:defRPr/>
            </a:pPr>
            <a:r>
              <a:rPr lang="en-US" sz="1200" dirty="0">
                <a:latin typeface="Benguiat Bk BT" pitchFamily="18" charset="0"/>
              </a:rPr>
              <a:t>Ricky Steamboat: The Life Story of the Dragon</a:t>
            </a:r>
          </a:p>
        </p:txBody>
      </p:sp>
    </p:spTree>
    <p:extLst>
      <p:ext uri="{BB962C8B-B14F-4D97-AF65-F5344CB8AC3E}">
        <p14:creationId xmlns:p14="http://schemas.microsoft.com/office/powerpoint/2010/main" val="2721084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2743200" y="2057400"/>
            <a:ext cx="3276600" cy="32004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gn="ctr">
              <a:buFontTx/>
              <a:buNone/>
            </a:pPr>
            <a:r>
              <a:rPr lang="en-US" sz="1400" u="sng" dirty="0">
                <a:latin typeface="Benguiat Bk BT" pitchFamily="18" charset="0"/>
              </a:rPr>
              <a:t>WWF Zippo*:</a:t>
            </a:r>
          </a:p>
          <a:p>
            <a:pPr algn="ctr">
              <a:buFontTx/>
              <a:buNone/>
            </a:pPr>
            <a:endParaRPr lang="en-US" sz="1200" dirty="0">
              <a:latin typeface="Benguiat Bk BT" pitchFamily="18" charset="0"/>
            </a:endParaRPr>
          </a:p>
          <a:p>
            <a:pPr algn="ctr">
              <a:buFontTx/>
              <a:buNone/>
            </a:pPr>
            <a:r>
              <a:rPr lang="en-US" sz="1200" dirty="0">
                <a:latin typeface="Benguiat Bk BT" pitchFamily="18" charset="0"/>
              </a:rPr>
              <a:t>WWF Attitude </a:t>
            </a:r>
          </a:p>
          <a:p>
            <a:pPr algn="ctr">
              <a:buFontTx/>
              <a:buNone/>
            </a:pPr>
            <a:r>
              <a:rPr lang="en-US" sz="1200" dirty="0">
                <a:latin typeface="Benguiat Bk BT" pitchFamily="18" charset="0"/>
              </a:rPr>
              <a:t>Chris Jericho</a:t>
            </a:r>
          </a:p>
          <a:p>
            <a:pPr algn="ctr">
              <a:buFontTx/>
              <a:buNone/>
            </a:pPr>
            <a:r>
              <a:rPr lang="en-US" sz="1200" dirty="0">
                <a:latin typeface="Benguiat Bk BT" pitchFamily="18" charset="0"/>
              </a:rPr>
              <a:t>Hardy Boyz </a:t>
            </a:r>
          </a:p>
          <a:p>
            <a:pPr algn="ctr">
              <a:buNone/>
            </a:pPr>
            <a:r>
              <a:rPr lang="en-US" sz="1200" dirty="0">
                <a:latin typeface="Benguiat Bk BT" pitchFamily="18" charset="0"/>
              </a:rPr>
              <a:t>Road Dogg</a:t>
            </a:r>
          </a:p>
          <a:p>
            <a:pPr algn="ctr">
              <a:buFontTx/>
              <a:buNone/>
            </a:pPr>
            <a:r>
              <a:rPr lang="en-US" sz="1200" dirty="0">
                <a:latin typeface="Benguiat Bk BT" pitchFamily="18" charset="0"/>
              </a:rPr>
              <a:t>The Brood</a:t>
            </a:r>
          </a:p>
          <a:p>
            <a:pPr algn="ctr">
              <a:buFontTx/>
              <a:buNone/>
            </a:pPr>
            <a:r>
              <a:rPr lang="en-US" sz="1200" dirty="0">
                <a:latin typeface="Benguiat Bk BT" pitchFamily="18" charset="0"/>
              </a:rPr>
              <a:t>Mankind </a:t>
            </a:r>
          </a:p>
          <a:p>
            <a:pPr algn="ctr">
              <a:buFontTx/>
              <a:buNone/>
            </a:pPr>
            <a:r>
              <a:rPr lang="en-US" sz="1200" dirty="0">
                <a:latin typeface="Benguiat Bk BT" pitchFamily="18" charset="0"/>
              </a:rPr>
              <a:t>Kane </a:t>
            </a:r>
          </a:p>
          <a:p>
            <a:pPr algn="ctr">
              <a:buFontTx/>
              <a:buNone/>
            </a:pPr>
            <a:r>
              <a:rPr lang="en-US" sz="1200" dirty="0">
                <a:latin typeface="Benguiat Bk BT" pitchFamily="18" charset="0"/>
              </a:rPr>
              <a:t>Lita </a:t>
            </a:r>
          </a:p>
          <a:p>
            <a:pPr algn="ctr">
              <a:buFontTx/>
              <a:buNone/>
            </a:pPr>
            <a:r>
              <a:rPr lang="en-US" sz="1200" dirty="0">
                <a:latin typeface="Benguiat Bk BT" pitchFamily="18" charset="0"/>
              </a:rPr>
              <a:t>HHH</a:t>
            </a:r>
          </a:p>
          <a:p>
            <a:pPr algn="ctr">
              <a:buNone/>
            </a:pPr>
            <a:r>
              <a:rPr lang="en-US" sz="1200" dirty="0">
                <a:latin typeface="Benguiat Bk BT" pitchFamily="18" charset="0"/>
              </a:rPr>
              <a:t>The Rock (2 designs)</a:t>
            </a:r>
          </a:p>
          <a:p>
            <a:pPr algn="ctr">
              <a:buFontTx/>
              <a:buNone/>
            </a:pPr>
            <a:r>
              <a:rPr lang="en-US" sz="1200" dirty="0">
                <a:latin typeface="Benguiat Bk BT" pitchFamily="18" charset="0"/>
              </a:rPr>
              <a:t>Undertaker</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33</a:t>
            </a:fld>
            <a:endParaRPr lang="en-GB" sz="1400" dirty="0">
              <a:latin typeface="Benguiat Bk BT" pitchFamily="18" charset="0"/>
            </a:endParaRPr>
          </a:p>
        </p:txBody>
      </p:sp>
      <p:sp>
        <p:nvSpPr>
          <p:cNvPr id="9" name="TextBox 8"/>
          <p:cNvSpPr txBox="1"/>
          <p:nvPr/>
        </p:nvSpPr>
        <p:spPr>
          <a:xfrm>
            <a:off x="1447800" y="6019800"/>
            <a:ext cx="6258445" cy="461665"/>
          </a:xfrm>
          <a:prstGeom prst="rect">
            <a:avLst/>
          </a:prstGeom>
          <a:noFill/>
        </p:spPr>
        <p:txBody>
          <a:bodyPr wrap="none" rtlCol="0">
            <a:spAutoFit/>
          </a:bodyPr>
          <a:lstStyle/>
          <a:p>
            <a:pPr eaLnBrk="0" hangingPunct="0">
              <a:defRPr/>
            </a:pPr>
            <a:r>
              <a:rPr lang="en-US" dirty="0">
                <a:solidFill>
                  <a:schemeClr val="accent1">
                    <a:lumMod val="75000"/>
                  </a:schemeClr>
                </a:solidFill>
                <a:latin typeface="Staccato222 BT" pitchFamily="66" charset="0"/>
              </a:rPr>
              <a:t>Limited Edition Zippo Lighters from the “Attitude Era”!</a:t>
            </a:r>
          </a:p>
        </p:txBody>
      </p:sp>
      <p:sp>
        <p:nvSpPr>
          <p:cNvPr id="8" name="TextBox 7"/>
          <p:cNvSpPr txBox="1"/>
          <p:nvPr/>
        </p:nvSpPr>
        <p:spPr>
          <a:xfrm>
            <a:off x="0" y="6550223"/>
            <a:ext cx="3089307" cy="276999"/>
          </a:xfrm>
          <a:prstGeom prst="rect">
            <a:avLst/>
          </a:prstGeom>
          <a:noFill/>
        </p:spPr>
        <p:txBody>
          <a:bodyPr wrap="none" rtlCol="0">
            <a:spAutoFit/>
          </a:bodyPr>
          <a:lstStyle/>
          <a:p>
            <a:r>
              <a:rPr lang="en-GB" sz="1200" dirty="0">
                <a:latin typeface="Benguiat Bk BT" pitchFamily="18" charset="0"/>
              </a:rPr>
              <a:t>*Some Zippos available by special order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2743200" y="2057400"/>
            <a:ext cx="3276600" cy="32004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gn="ctr">
              <a:buFontTx/>
              <a:buNone/>
            </a:pPr>
            <a:r>
              <a:rPr lang="en-US" sz="1600" u="sng" dirty="0">
                <a:latin typeface="Benguiat Bk BT" pitchFamily="18" charset="0"/>
              </a:rPr>
              <a:t>WWF Etc.:</a:t>
            </a:r>
          </a:p>
          <a:p>
            <a:pPr algn="ctr">
              <a:buFontTx/>
              <a:buNone/>
            </a:pPr>
            <a:endParaRPr lang="en-US" sz="1600" u="sng" dirty="0">
              <a:latin typeface="Benguiat Bk BT" pitchFamily="18" charset="0"/>
            </a:endParaRPr>
          </a:p>
          <a:p>
            <a:pPr algn="ctr">
              <a:buFontTx/>
              <a:buNone/>
            </a:pPr>
            <a:r>
              <a:rPr lang="en-US" sz="1600" dirty="0">
                <a:latin typeface="Benguiat Bk BT" pitchFamily="18" charset="0"/>
              </a:rPr>
              <a:t>Hulk Hogan messenger bag</a:t>
            </a:r>
          </a:p>
          <a:p>
            <a:pPr algn="ctr">
              <a:buFontTx/>
              <a:buNone/>
            </a:pPr>
            <a:r>
              <a:rPr lang="en-US" sz="1600" dirty="0">
                <a:latin typeface="Benguiat Bk BT" pitchFamily="18" charset="0"/>
              </a:rPr>
              <a:t>(circa 1985)</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34</a:t>
            </a:fld>
            <a:endParaRPr lang="en-GB" sz="1400" dirty="0">
              <a:latin typeface="Benguiat Bk BT" pitchFamily="18" charset="0"/>
            </a:endParaRPr>
          </a:p>
        </p:txBody>
      </p:sp>
      <p:sp>
        <p:nvSpPr>
          <p:cNvPr id="9" name="TextBox 8"/>
          <p:cNvSpPr txBox="1"/>
          <p:nvPr/>
        </p:nvSpPr>
        <p:spPr>
          <a:xfrm>
            <a:off x="2743200" y="5864108"/>
            <a:ext cx="3379451" cy="646331"/>
          </a:xfrm>
          <a:prstGeom prst="rect">
            <a:avLst/>
          </a:prstGeom>
          <a:noFill/>
        </p:spPr>
        <p:txBody>
          <a:bodyPr wrap="none" rtlCol="0">
            <a:spAutoFit/>
          </a:bodyPr>
          <a:lstStyle/>
          <a:p>
            <a:pPr eaLnBrk="0" hangingPunct="0">
              <a:defRPr/>
            </a:pPr>
            <a:r>
              <a:rPr lang="en-US" sz="3600" dirty="0">
                <a:solidFill>
                  <a:schemeClr val="accent1">
                    <a:lumMod val="75000"/>
                  </a:schemeClr>
                </a:solidFill>
                <a:latin typeface="Staccato222 BT" pitchFamily="66" charset="0"/>
              </a:rPr>
              <a:t>Only one available!</a:t>
            </a:r>
          </a:p>
        </p:txBody>
      </p:sp>
    </p:spTree>
    <p:extLst>
      <p:ext uri="{BB962C8B-B14F-4D97-AF65-F5344CB8AC3E}">
        <p14:creationId xmlns:p14="http://schemas.microsoft.com/office/powerpoint/2010/main" val="3337711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2743200" y="2057400"/>
            <a:ext cx="3657600" cy="32004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gn="ctr">
              <a:buFontTx/>
              <a:buNone/>
            </a:pPr>
            <a:r>
              <a:rPr lang="en-US" sz="1600" u="sng" dirty="0">
                <a:latin typeface="Benguiat Bk BT" pitchFamily="18" charset="0"/>
              </a:rPr>
              <a:t>WWE Etc.:</a:t>
            </a:r>
          </a:p>
          <a:p>
            <a:pPr algn="ctr">
              <a:buFontTx/>
              <a:buNone/>
            </a:pPr>
            <a:endParaRPr lang="en-US" sz="1600" u="sng" dirty="0">
              <a:latin typeface="Benguiat Bk BT" pitchFamily="18" charset="0"/>
            </a:endParaRPr>
          </a:p>
          <a:p>
            <a:pPr algn="ctr">
              <a:buFontTx/>
              <a:buNone/>
            </a:pPr>
            <a:r>
              <a:rPr lang="en-US" sz="1600" dirty="0">
                <a:latin typeface="Benguiat Bk BT" pitchFamily="18" charset="0"/>
              </a:rPr>
              <a:t>WWE Fit Series: Stephanie McMahon </a:t>
            </a:r>
          </a:p>
          <a:p>
            <a:pPr algn="ctr">
              <a:buFontTx/>
              <a:buNone/>
            </a:pPr>
            <a:r>
              <a:rPr lang="en-US" sz="1600" dirty="0">
                <a:latin typeface="Benguiat Bk BT" pitchFamily="18" charset="0"/>
              </a:rPr>
              <a:t>WWE Power Series: Triple H </a:t>
            </a:r>
          </a:p>
          <a:p>
            <a:pPr algn="ctr">
              <a:buNone/>
            </a:pPr>
            <a:r>
              <a:rPr lang="en-US" sz="1600" dirty="0">
                <a:latin typeface="Benguiat Bk BT" pitchFamily="18" charset="0"/>
              </a:rPr>
              <a:t>Chyna Fitness</a:t>
            </a:r>
          </a:p>
          <a:p>
            <a:pPr algn="ctr">
              <a:buFontTx/>
              <a:buNone/>
            </a:pPr>
            <a:endParaRPr lang="en-US" sz="1600" dirty="0">
              <a:latin typeface="Benguiat Bk BT" pitchFamily="18" charset="0"/>
            </a:endParaRPr>
          </a:p>
          <a:p>
            <a:pPr algn="ctr">
              <a:buFontTx/>
              <a:buNone/>
            </a:pPr>
            <a:endParaRPr lang="en-US" sz="1600" dirty="0">
              <a:latin typeface="Benguiat Bk BT" pitchFamily="18" charset="0"/>
            </a:endParaRP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35</a:t>
            </a:fld>
            <a:endParaRPr lang="en-GB" sz="1400" dirty="0">
              <a:latin typeface="Benguiat Bk BT" pitchFamily="18" charset="0"/>
            </a:endParaRPr>
          </a:p>
        </p:txBody>
      </p:sp>
    </p:spTree>
    <p:extLst>
      <p:ext uri="{BB962C8B-B14F-4D97-AF65-F5344CB8AC3E}">
        <p14:creationId xmlns:p14="http://schemas.microsoft.com/office/powerpoint/2010/main" val="3337711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381000" y="1828800"/>
            <a:ext cx="4191000" cy="3733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400" u="sng" dirty="0">
                <a:latin typeface="Benguiat Bk BT" pitchFamily="18" charset="0"/>
              </a:rPr>
              <a:t>WWE Rock ‘Em Socks:</a:t>
            </a:r>
          </a:p>
          <a:p>
            <a:pPr lvl="0">
              <a:spcBef>
                <a:spcPct val="50000"/>
              </a:spcBef>
              <a:buClr>
                <a:schemeClr val="accent1">
                  <a:lumMod val="75000"/>
                </a:schemeClr>
              </a:buClr>
            </a:pPr>
            <a:r>
              <a:rPr lang="en-US" sz="1200" dirty="0">
                <a:solidFill>
                  <a:srgbClr val="FFFFCC"/>
                </a:solidFill>
                <a:latin typeface="Benguiat Bk BT" pitchFamily="18" charset="0"/>
              </a:rPr>
              <a:t>A.J. Styles (two styles)</a:t>
            </a:r>
          </a:p>
          <a:p>
            <a:pPr>
              <a:spcBef>
                <a:spcPct val="50000"/>
              </a:spcBef>
              <a:buClr>
                <a:schemeClr val="accent1">
                  <a:lumMod val="75000"/>
                </a:schemeClr>
              </a:buClr>
            </a:pPr>
            <a:r>
              <a:rPr lang="en-GB" sz="1200" dirty="0">
                <a:latin typeface="Benguiat Bk BT" pitchFamily="18" charset="0"/>
              </a:rPr>
              <a:t>Adam Cole</a:t>
            </a:r>
          </a:p>
          <a:p>
            <a:pPr>
              <a:spcBef>
                <a:spcPct val="50000"/>
              </a:spcBef>
              <a:buClr>
                <a:schemeClr val="accent1">
                  <a:lumMod val="75000"/>
                </a:schemeClr>
              </a:buClr>
            </a:pPr>
            <a:r>
              <a:rPr lang="en-GB" sz="1200" dirty="0">
                <a:latin typeface="Benguiat Bk BT" pitchFamily="18" charset="0"/>
              </a:rPr>
              <a:t>Andrade</a:t>
            </a:r>
          </a:p>
          <a:p>
            <a:pPr>
              <a:spcBef>
                <a:spcPct val="50000"/>
              </a:spcBef>
              <a:buClr>
                <a:schemeClr val="accent1">
                  <a:lumMod val="75000"/>
                </a:schemeClr>
              </a:buClr>
            </a:pPr>
            <a:r>
              <a:rPr lang="en-GB" sz="1200" dirty="0">
                <a:latin typeface="Benguiat Bk BT" pitchFamily="18" charset="0"/>
              </a:rPr>
              <a:t>Andre the Giant (two styles)</a:t>
            </a:r>
          </a:p>
          <a:p>
            <a:pPr>
              <a:spcBef>
                <a:spcPct val="50000"/>
              </a:spcBef>
              <a:buClr>
                <a:schemeClr val="accent1">
                  <a:lumMod val="75000"/>
                </a:schemeClr>
              </a:buClr>
            </a:pPr>
            <a:r>
              <a:rPr lang="en-US" sz="1200" dirty="0">
                <a:latin typeface="Benguiat Bk BT" pitchFamily="18" charset="0"/>
              </a:rPr>
              <a:t>Angel Garza</a:t>
            </a:r>
          </a:p>
          <a:p>
            <a:pPr>
              <a:spcBef>
                <a:spcPct val="50000"/>
              </a:spcBef>
              <a:buClr>
                <a:schemeClr val="accent1">
                  <a:lumMod val="75000"/>
                </a:schemeClr>
              </a:buClr>
            </a:pPr>
            <a:r>
              <a:rPr lang="en-US" sz="1200" dirty="0">
                <a:latin typeface="Benguiat Bk BT" pitchFamily="18" charset="0"/>
              </a:rPr>
              <a:t>Asuka</a:t>
            </a:r>
          </a:p>
          <a:p>
            <a:pPr lvl="0">
              <a:lnSpc>
                <a:spcPct val="90000"/>
              </a:lnSpc>
              <a:spcBef>
                <a:spcPct val="50000"/>
              </a:spcBef>
              <a:buClr>
                <a:schemeClr val="accent1">
                  <a:lumMod val="75000"/>
                </a:schemeClr>
              </a:buClr>
            </a:pPr>
            <a:r>
              <a:rPr lang="en-GB" sz="1200" dirty="0">
                <a:solidFill>
                  <a:srgbClr val="FFFFCC"/>
                </a:solidFill>
                <a:latin typeface="Benguiat Bk BT" pitchFamily="18" charset="0"/>
              </a:rPr>
              <a:t>Bam Bam Bigelow (three styles)</a:t>
            </a:r>
          </a:p>
          <a:p>
            <a:pPr lvl="0">
              <a:lnSpc>
                <a:spcPct val="90000"/>
              </a:lnSpc>
              <a:spcBef>
                <a:spcPct val="50000"/>
              </a:spcBef>
              <a:buClr>
                <a:schemeClr val="accent1">
                  <a:lumMod val="75000"/>
                </a:schemeClr>
              </a:buClr>
            </a:pPr>
            <a:r>
              <a:rPr lang="en-GB" sz="1200" dirty="0">
                <a:solidFill>
                  <a:srgbClr val="FFFFCC"/>
                </a:solidFill>
                <a:latin typeface="Benguiat Bk BT" pitchFamily="18" charset="0"/>
              </a:rPr>
              <a:t>Batista (two styles)</a:t>
            </a:r>
          </a:p>
          <a:p>
            <a:pPr lvl="0">
              <a:lnSpc>
                <a:spcPct val="90000"/>
              </a:lnSpc>
              <a:spcBef>
                <a:spcPct val="50000"/>
              </a:spcBef>
              <a:buClr>
                <a:schemeClr val="accent1">
                  <a:lumMod val="75000"/>
                </a:schemeClr>
              </a:buClr>
            </a:pPr>
            <a:r>
              <a:rPr lang="en-GB" sz="1200" dirty="0">
                <a:solidFill>
                  <a:srgbClr val="FFFFCC"/>
                </a:solidFill>
                <a:latin typeface="Benguiat Bk BT" pitchFamily="18" charset="0"/>
              </a:rPr>
              <a:t>Bayley (two styles)</a:t>
            </a:r>
          </a:p>
          <a:p>
            <a:pPr>
              <a:lnSpc>
                <a:spcPct val="90000"/>
              </a:lnSpc>
              <a:spcBef>
                <a:spcPct val="50000"/>
              </a:spcBef>
              <a:buClr>
                <a:schemeClr val="accent1">
                  <a:lumMod val="75000"/>
                </a:schemeClr>
              </a:buClr>
            </a:pPr>
            <a:r>
              <a:rPr lang="en-US" sz="1200" dirty="0">
                <a:latin typeface="Benguiat Bk BT" pitchFamily="18" charset="0"/>
              </a:rPr>
              <a:t>Big Boss Man </a:t>
            </a:r>
            <a:r>
              <a:rPr lang="en-GB" sz="1200" dirty="0">
                <a:solidFill>
                  <a:srgbClr val="FFFFCC"/>
                </a:solidFill>
                <a:latin typeface="Benguiat Bk BT" pitchFamily="18" charset="0"/>
              </a:rPr>
              <a:t>(two styles)</a:t>
            </a:r>
            <a:endParaRPr lang="en-US" sz="1200" dirty="0">
              <a:latin typeface="Benguiat Bk BT" pitchFamily="18" charset="0"/>
            </a:endParaRPr>
          </a:p>
          <a:p>
            <a:pPr>
              <a:lnSpc>
                <a:spcPct val="90000"/>
              </a:lnSpc>
              <a:spcBef>
                <a:spcPct val="50000"/>
              </a:spcBef>
              <a:buClr>
                <a:schemeClr val="accent1">
                  <a:lumMod val="75000"/>
                </a:schemeClr>
              </a:buClr>
            </a:pPr>
            <a:r>
              <a:rPr lang="en-US" sz="1200" dirty="0">
                <a:latin typeface="Benguiat Bk BT" pitchFamily="18" charset="0"/>
              </a:rPr>
              <a:t>Bobby “The Brain” Heenan</a:t>
            </a:r>
          </a:p>
          <a:p>
            <a:pPr>
              <a:lnSpc>
                <a:spcPct val="90000"/>
              </a:lnSpc>
              <a:spcBef>
                <a:spcPct val="50000"/>
              </a:spcBef>
              <a:buClr>
                <a:schemeClr val="accent1">
                  <a:lumMod val="75000"/>
                </a:schemeClr>
              </a:buClr>
            </a:pPr>
            <a:r>
              <a:rPr lang="en-US" sz="1200" dirty="0">
                <a:latin typeface="Benguiat Bk BT" pitchFamily="18" charset="0"/>
              </a:rPr>
              <a:t>Bobby Lashley</a:t>
            </a:r>
          </a:p>
          <a:p>
            <a:pPr>
              <a:lnSpc>
                <a:spcPct val="90000"/>
              </a:lnSpc>
              <a:spcBef>
                <a:spcPct val="50000"/>
              </a:spcBef>
              <a:buClr>
                <a:schemeClr val="accent1">
                  <a:lumMod val="75000"/>
                </a:schemeClr>
              </a:buClr>
            </a:pPr>
            <a:r>
              <a:rPr lang="en-US" sz="1200" dirty="0">
                <a:latin typeface="Benguiat Bk BT" pitchFamily="18" charset="0"/>
              </a:rPr>
              <a:t>Booker T</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10600" y="6550223"/>
            <a:ext cx="5334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36</a:t>
            </a:fld>
            <a:endParaRPr lang="en-GB" sz="1400" dirty="0">
              <a:latin typeface="Benguiat Bk BT" pitchFamily="18" charset="0"/>
            </a:endParaRPr>
          </a:p>
        </p:txBody>
      </p:sp>
      <p:sp>
        <p:nvSpPr>
          <p:cNvPr id="8" name="Rectangle 3"/>
          <p:cNvSpPr txBox="1">
            <a:spLocks noChangeArrowheads="1"/>
          </p:cNvSpPr>
          <p:nvPr/>
        </p:nvSpPr>
        <p:spPr bwMode="auto">
          <a:xfrm>
            <a:off x="4876800" y="1828800"/>
            <a:ext cx="3810000" cy="3810000"/>
          </a:xfrm>
          <a:prstGeom prst="rect">
            <a:avLst/>
          </a:prstGeo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rgbClr val="FFCC66"/>
              </a:buClr>
            </a:pPr>
            <a:r>
              <a:rPr lang="en-US" sz="1400" u="sng" kern="0" dirty="0">
                <a:solidFill>
                  <a:srgbClr val="FFFFCC"/>
                </a:solidFill>
                <a:latin typeface="Benguiat Bk BT" pitchFamily="18" charset="0"/>
                <a:cs typeface="+mn-cs"/>
              </a:rPr>
              <a:t>WWE Rock ‘Em Socks:</a:t>
            </a:r>
          </a:p>
          <a:p>
            <a:pPr marL="342900" indent="-342900" eaLnBrk="0" hangingPunct="0">
              <a:spcBef>
                <a:spcPct val="50000"/>
              </a:spcBef>
              <a:buClr>
                <a:srgbClr val="FF9933">
                  <a:lumMod val="75000"/>
                </a:srgbClr>
              </a:buClr>
              <a:buFontTx/>
              <a:buChar char="•"/>
            </a:pPr>
            <a:r>
              <a:rPr lang="en-US" sz="1200" dirty="0">
                <a:latin typeface="Benguiat Bk BT" pitchFamily="18" charset="0"/>
              </a:rPr>
              <a:t>Bray Wyatt (two styles)</a:t>
            </a:r>
          </a:p>
          <a:p>
            <a:pPr marL="342900" indent="-342900" eaLnBrk="0" hangingPunct="0">
              <a:spcBef>
                <a:spcPct val="50000"/>
              </a:spcBef>
              <a:buClr>
                <a:srgbClr val="FF9933">
                  <a:lumMod val="75000"/>
                </a:srgbClr>
              </a:buClr>
              <a:buFontTx/>
              <a:buChar char="•"/>
            </a:pPr>
            <a:r>
              <a:rPr lang="en-US" sz="1200" dirty="0">
                <a:latin typeface="Benguiat Bk BT" pitchFamily="18" charset="0"/>
              </a:rPr>
              <a:t>Bret “Hitman” Hart (three styles)</a:t>
            </a:r>
          </a:p>
          <a:p>
            <a:pPr marL="342900" indent="-342900" eaLnBrk="0" hangingPunct="0">
              <a:spcBef>
                <a:spcPct val="50000"/>
              </a:spcBef>
              <a:buClr>
                <a:srgbClr val="FF9933">
                  <a:lumMod val="75000"/>
                </a:srgbClr>
              </a:buClr>
              <a:buFontTx/>
              <a:buChar char="•"/>
            </a:pPr>
            <a:r>
              <a:rPr lang="en-US" sz="1200" dirty="0">
                <a:latin typeface="Benguiat Bk BT" pitchFamily="18" charset="0"/>
              </a:rPr>
              <a:t>Brock Lesnar </a:t>
            </a:r>
            <a:r>
              <a:rPr lang="en-GB" sz="1200" dirty="0">
                <a:solidFill>
                  <a:srgbClr val="FFFFCC"/>
                </a:solidFill>
                <a:latin typeface="Benguiat Bk BT" pitchFamily="18" charset="0"/>
              </a:rPr>
              <a:t>(two styles)</a:t>
            </a:r>
            <a:endParaRPr lang="en-GB" sz="1200" dirty="0">
              <a:latin typeface="Benguiat Bk BT" pitchFamily="18" charset="0"/>
            </a:endParaRPr>
          </a:p>
          <a:p>
            <a:pPr marL="342900" indent="-342900" eaLnBrk="0" hangingPunct="0">
              <a:spcBef>
                <a:spcPct val="50000"/>
              </a:spcBef>
              <a:buClr>
                <a:srgbClr val="FF9933">
                  <a:lumMod val="75000"/>
                </a:srgbClr>
              </a:buClr>
              <a:buFontTx/>
              <a:buChar char="•"/>
            </a:pPr>
            <a:r>
              <a:rPr lang="en-GB" sz="1200" dirty="0">
                <a:latin typeface="Benguiat Bk BT" pitchFamily="18" charset="0"/>
              </a:rPr>
              <a:t>Buddy Murphy</a:t>
            </a:r>
          </a:p>
          <a:p>
            <a:pPr marL="342900" indent="-342900" eaLnBrk="0" hangingPunct="0">
              <a:spcBef>
                <a:spcPct val="50000"/>
              </a:spcBef>
              <a:buClr>
                <a:srgbClr val="FF9933">
                  <a:lumMod val="75000"/>
                </a:srgbClr>
              </a:buClr>
              <a:buFontTx/>
              <a:buChar char="•"/>
            </a:pPr>
            <a:r>
              <a:rPr lang="en-GB" sz="1200" dirty="0">
                <a:latin typeface="Benguiat Bk BT" pitchFamily="18" charset="0"/>
              </a:rPr>
              <a:t>Candace LeRae</a:t>
            </a:r>
          </a:p>
          <a:p>
            <a:pPr marL="342900" indent="-342900" eaLnBrk="0" hangingPunct="0">
              <a:spcBef>
                <a:spcPct val="50000"/>
              </a:spcBef>
              <a:buClr>
                <a:srgbClr val="FF9933">
                  <a:lumMod val="75000"/>
                </a:srgbClr>
              </a:buClr>
              <a:buFontTx/>
              <a:buChar char="•"/>
            </a:pPr>
            <a:r>
              <a:rPr lang="en-GB" sz="1200" dirty="0">
                <a:latin typeface="Benguiat Bk BT" pitchFamily="18" charset="0"/>
              </a:rPr>
              <a:t>Cedric Alexander</a:t>
            </a:r>
          </a:p>
          <a:p>
            <a:pPr marL="342900" indent="-342900" eaLnBrk="0" hangingPunct="0">
              <a:spcBef>
                <a:spcPct val="50000"/>
              </a:spcBef>
              <a:buClr>
                <a:srgbClr val="FF9933">
                  <a:lumMod val="75000"/>
                </a:srgbClr>
              </a:buClr>
              <a:buFontTx/>
              <a:buChar char="•"/>
            </a:pPr>
            <a:r>
              <a:rPr lang="en-GB" sz="1200" dirty="0">
                <a:latin typeface="Benguiat Bk BT" pitchFamily="18" charset="0"/>
              </a:rPr>
              <a:t>Cesaro</a:t>
            </a:r>
          </a:p>
          <a:p>
            <a:pPr marL="342900" indent="-342900" eaLnBrk="0" hangingPunct="0">
              <a:spcBef>
                <a:spcPct val="50000"/>
              </a:spcBef>
              <a:buClr>
                <a:srgbClr val="FF9933">
                  <a:lumMod val="75000"/>
                </a:srgbClr>
              </a:buClr>
              <a:buFontTx/>
              <a:buChar char="•"/>
            </a:pPr>
            <a:r>
              <a:rPr lang="en-GB" sz="1200" dirty="0">
                <a:latin typeface="Benguiat Bk BT" pitchFamily="18" charset="0"/>
              </a:rPr>
              <a:t>Charlotte</a:t>
            </a:r>
          </a:p>
          <a:p>
            <a:pPr marL="342900" indent="-342900" eaLnBrk="0" hangingPunct="0">
              <a:spcBef>
                <a:spcPct val="50000"/>
              </a:spcBef>
              <a:buClr>
                <a:srgbClr val="FF9933">
                  <a:lumMod val="75000"/>
                </a:srgbClr>
              </a:buClr>
              <a:buFontTx/>
              <a:buChar char="•"/>
            </a:pPr>
            <a:r>
              <a:rPr lang="en-GB" sz="1200" dirty="0">
                <a:latin typeface="Benguiat Bk BT" pitchFamily="18" charset="0"/>
              </a:rPr>
              <a:t>Daniel Bryan</a:t>
            </a:r>
          </a:p>
          <a:p>
            <a:pPr marL="342900" indent="-342900" eaLnBrk="0" hangingPunct="0">
              <a:spcBef>
                <a:spcPct val="50000"/>
              </a:spcBef>
              <a:buClr>
                <a:srgbClr val="FF9933">
                  <a:lumMod val="75000"/>
                </a:srgbClr>
              </a:buClr>
              <a:buFontTx/>
              <a:buChar char="•"/>
            </a:pPr>
            <a:r>
              <a:rPr lang="en-GB" sz="1200" dirty="0">
                <a:latin typeface="Benguiat Bk BT" pitchFamily="18" charset="0"/>
              </a:rPr>
              <a:t>Diamond Dallas Page </a:t>
            </a:r>
            <a:r>
              <a:rPr lang="en-GB" sz="1200" dirty="0">
                <a:solidFill>
                  <a:srgbClr val="FFFFCC"/>
                </a:solidFill>
                <a:latin typeface="Benguiat Bk BT" pitchFamily="18" charset="0"/>
              </a:rPr>
              <a:t>(two styles)</a:t>
            </a:r>
            <a:endParaRPr lang="en-GB" sz="1200" dirty="0">
              <a:latin typeface="Benguiat Bk BT" pitchFamily="18" charset="0"/>
            </a:endParaRPr>
          </a:p>
          <a:p>
            <a:pPr marL="342900" lvl="0" indent="-342900" eaLnBrk="0" hangingPunct="0">
              <a:spcBef>
                <a:spcPct val="50000"/>
              </a:spcBef>
              <a:buClr>
                <a:srgbClr val="FF9933">
                  <a:lumMod val="75000"/>
                </a:srgbClr>
              </a:buClr>
              <a:buFontTx/>
              <a:buChar char="•"/>
            </a:pPr>
            <a:r>
              <a:rPr lang="en-US" sz="1200" kern="0" dirty="0">
                <a:solidFill>
                  <a:srgbClr val="FFFFCC"/>
                </a:solidFill>
                <a:latin typeface="Benguiat Bk BT" pitchFamily="18" charset="0"/>
                <a:cs typeface="+mn-cs"/>
              </a:rPr>
              <a:t>DX </a:t>
            </a:r>
            <a:r>
              <a:rPr lang="en-GB" sz="1200" dirty="0">
                <a:solidFill>
                  <a:srgbClr val="FFFFCC"/>
                </a:solidFill>
                <a:latin typeface="Benguiat Bk BT" pitchFamily="18" charset="0"/>
              </a:rPr>
              <a:t>(three styles)</a:t>
            </a:r>
            <a:endParaRPr lang="en-US" sz="1200" kern="0" dirty="0">
              <a:solidFill>
                <a:srgbClr val="FFFFCC"/>
              </a:solidFill>
              <a:latin typeface="Benguiat Bk BT" pitchFamily="18" charset="0"/>
              <a:cs typeface="+mn-cs"/>
            </a:endParaRPr>
          </a:p>
          <a:p>
            <a:pPr marL="342900" lvl="0" indent="-342900" eaLnBrk="0" hangingPunct="0">
              <a:lnSpc>
                <a:spcPct val="90000"/>
              </a:lnSpc>
              <a:spcBef>
                <a:spcPct val="50000"/>
              </a:spcBef>
              <a:buClr>
                <a:srgbClr val="FF9933">
                  <a:lumMod val="75000"/>
                </a:srgbClr>
              </a:buClr>
              <a:buFontTx/>
              <a:buChar char="•"/>
            </a:pPr>
            <a:r>
              <a:rPr lang="en-US" sz="1200" kern="0" dirty="0">
                <a:solidFill>
                  <a:srgbClr val="FFFFCC"/>
                </a:solidFill>
                <a:latin typeface="Benguiat Bk BT" pitchFamily="18" charset="0"/>
                <a:cs typeface="+mn-cs"/>
              </a:rPr>
              <a:t>ECW</a:t>
            </a:r>
          </a:p>
        </p:txBody>
      </p:sp>
      <p:sp>
        <p:nvSpPr>
          <p:cNvPr id="9" name="TextBox 8"/>
          <p:cNvSpPr txBox="1"/>
          <p:nvPr/>
        </p:nvSpPr>
        <p:spPr>
          <a:xfrm>
            <a:off x="1219200" y="6088558"/>
            <a:ext cx="6356227" cy="461665"/>
          </a:xfrm>
          <a:prstGeom prst="rect">
            <a:avLst/>
          </a:prstGeom>
          <a:noFill/>
        </p:spPr>
        <p:txBody>
          <a:bodyPr wrap="none" rtlCol="0">
            <a:spAutoFit/>
          </a:bodyPr>
          <a:lstStyle/>
          <a:p>
            <a:r>
              <a:rPr lang="en-GB" dirty="0">
                <a:solidFill>
                  <a:schemeClr val="accent1">
                    <a:lumMod val="75000"/>
                  </a:schemeClr>
                </a:solidFill>
                <a:latin typeface="Staccato222 BT" pitchFamily="66" charset="0"/>
              </a:rPr>
              <a:t>Full-colour likenesses of your favourite WWE Superstars!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381000" y="1828800"/>
            <a:ext cx="4191000" cy="3733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400" u="sng" dirty="0">
                <a:latin typeface="Benguiat Bk BT" pitchFamily="18" charset="0"/>
              </a:rPr>
              <a:t>WWE Rock ‘Em Socks:</a:t>
            </a:r>
          </a:p>
          <a:p>
            <a:pPr>
              <a:spcBef>
                <a:spcPts val="840"/>
              </a:spcBef>
              <a:buClr>
                <a:srgbClr val="FF9933">
                  <a:lumMod val="75000"/>
                </a:srgbClr>
              </a:buClr>
              <a:buFont typeface="Arial" pitchFamily="34" charset="0"/>
              <a:buChar char="•"/>
            </a:pPr>
            <a:r>
              <a:rPr lang="en-US" sz="1200" kern="0" dirty="0">
                <a:solidFill>
                  <a:srgbClr val="FFFFCC"/>
                </a:solidFill>
                <a:latin typeface="Benguiat Bk BT" pitchFamily="18" charset="0"/>
                <a:cs typeface="+mn-cs"/>
              </a:rPr>
              <a:t>Eddie Guerrero</a:t>
            </a:r>
          </a:p>
          <a:p>
            <a:pPr>
              <a:spcBef>
                <a:spcPts val="840"/>
              </a:spcBef>
              <a:buClr>
                <a:srgbClr val="FF9933">
                  <a:lumMod val="75000"/>
                </a:srgbClr>
              </a:buClr>
              <a:buFont typeface="Arial" pitchFamily="34" charset="0"/>
              <a:buChar char="•"/>
            </a:pPr>
            <a:r>
              <a:rPr lang="en-US" sz="1200" dirty="0">
                <a:solidFill>
                  <a:srgbClr val="FFFFCC"/>
                </a:solidFill>
                <a:latin typeface="Benguiat Bk BT" pitchFamily="18" charset="0"/>
              </a:rPr>
              <a:t>Elias</a:t>
            </a:r>
          </a:p>
          <a:p>
            <a:pPr>
              <a:spcBef>
                <a:spcPts val="840"/>
              </a:spcBef>
              <a:buClr>
                <a:srgbClr val="FF9933">
                  <a:lumMod val="75000"/>
                </a:srgbClr>
              </a:buClr>
              <a:buFont typeface="Arial" pitchFamily="34" charset="0"/>
              <a:buChar char="•"/>
            </a:pPr>
            <a:r>
              <a:rPr lang="en-US" sz="1200" kern="0" dirty="0">
                <a:solidFill>
                  <a:srgbClr val="FFFFCC"/>
                </a:solidFill>
                <a:latin typeface="Benguiat Bk BT" pitchFamily="18" charset="0"/>
                <a:cs typeface="+mn-cs"/>
              </a:rPr>
              <a:t>Finn Balor (three styles)</a:t>
            </a:r>
          </a:p>
          <a:p>
            <a:pPr>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Goldberg</a:t>
            </a:r>
          </a:p>
          <a:p>
            <a:pPr>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“Hacksaw” Jim Duggan</a:t>
            </a:r>
          </a:p>
          <a:p>
            <a:pPr marL="342900" lvl="0" indent="-342900" eaLnBrk="0" hangingPunct="0">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Hulk Hogan (ten styles)</a:t>
            </a:r>
          </a:p>
          <a:p>
            <a:pPr>
              <a:lnSpc>
                <a:spcPct val="90000"/>
              </a:lnSpc>
              <a:spcBef>
                <a:spcPct val="50000"/>
              </a:spcBef>
              <a:buClr>
                <a:schemeClr val="accent1">
                  <a:lumMod val="75000"/>
                </a:schemeClr>
              </a:buClr>
            </a:pPr>
            <a:r>
              <a:rPr lang="en-US" sz="1200" dirty="0">
                <a:latin typeface="Benguiat Bk BT" pitchFamily="18" charset="0"/>
              </a:rPr>
              <a:t>Iron Sheik</a:t>
            </a:r>
          </a:p>
          <a:p>
            <a:pPr>
              <a:spcBef>
                <a:spcPts val="600"/>
              </a:spcBef>
              <a:buClr>
                <a:schemeClr val="accent1">
                  <a:lumMod val="75000"/>
                </a:schemeClr>
              </a:buClr>
            </a:pPr>
            <a:r>
              <a:rPr lang="en-US" sz="1200" dirty="0">
                <a:latin typeface="Benguiat Bk BT" pitchFamily="18" charset="0"/>
              </a:rPr>
              <a:t>Jimmy Hart</a:t>
            </a:r>
            <a:endParaRPr lang="en-GB" sz="1200" dirty="0">
              <a:latin typeface="Benguiat Bk BT" pitchFamily="18" charset="0"/>
            </a:endParaRPr>
          </a:p>
          <a:p>
            <a:pPr>
              <a:spcBef>
                <a:spcPts val="840"/>
              </a:spcBef>
              <a:buClr>
                <a:schemeClr val="accent1">
                  <a:lumMod val="75000"/>
                </a:schemeClr>
              </a:buClr>
              <a:buFont typeface="Arial" pitchFamily="34" charset="0"/>
              <a:buChar char="•"/>
            </a:pPr>
            <a:r>
              <a:rPr lang="en-GB" sz="1200" dirty="0">
                <a:latin typeface="Benguiat Bk BT" pitchFamily="18" charset="0"/>
              </a:rPr>
              <a:t>Jinder Mahal</a:t>
            </a:r>
          </a:p>
          <a:p>
            <a:pPr>
              <a:spcBef>
                <a:spcPts val="840"/>
              </a:spcBef>
              <a:buClr>
                <a:schemeClr val="accent1">
                  <a:lumMod val="75000"/>
                </a:schemeClr>
              </a:buClr>
              <a:buFont typeface="Arial" pitchFamily="34" charset="0"/>
              <a:buChar char="•"/>
            </a:pPr>
            <a:r>
              <a:rPr lang="en-GB" sz="1200" dirty="0">
                <a:latin typeface="Benguiat Bk BT" pitchFamily="18" charset="0"/>
              </a:rPr>
              <a:t>Johnny Gargano</a:t>
            </a:r>
          </a:p>
          <a:p>
            <a:pPr>
              <a:spcBef>
                <a:spcPts val="600"/>
              </a:spcBef>
              <a:buClr>
                <a:schemeClr val="accent1">
                  <a:lumMod val="75000"/>
                </a:schemeClr>
              </a:buClr>
            </a:pPr>
            <a:r>
              <a:rPr lang="en-GB" sz="1200" dirty="0">
                <a:latin typeface="Benguiat Bk BT" pitchFamily="18" charset="0"/>
              </a:rPr>
              <a:t>Keith Lee</a:t>
            </a:r>
          </a:p>
          <a:p>
            <a:pPr>
              <a:spcBef>
                <a:spcPts val="600"/>
              </a:spcBef>
              <a:buClr>
                <a:schemeClr val="accent1">
                  <a:lumMod val="75000"/>
                </a:schemeClr>
              </a:buClr>
            </a:pPr>
            <a:r>
              <a:rPr lang="en-GB" sz="1200" dirty="0">
                <a:latin typeface="Benguiat Bk BT" pitchFamily="18" charset="0"/>
              </a:rPr>
              <a:t>Kevin Owens (two styles)</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10600" y="6550223"/>
            <a:ext cx="5334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37</a:t>
            </a:fld>
            <a:endParaRPr lang="en-GB" sz="1400" dirty="0">
              <a:latin typeface="Benguiat Bk BT" pitchFamily="18" charset="0"/>
            </a:endParaRPr>
          </a:p>
        </p:txBody>
      </p:sp>
      <p:sp>
        <p:nvSpPr>
          <p:cNvPr id="8" name="Rectangle 3"/>
          <p:cNvSpPr txBox="1">
            <a:spLocks noChangeArrowheads="1"/>
          </p:cNvSpPr>
          <p:nvPr/>
        </p:nvSpPr>
        <p:spPr bwMode="auto">
          <a:xfrm>
            <a:off x="4876800" y="1828800"/>
            <a:ext cx="3733800" cy="3733800"/>
          </a:xfrm>
          <a:prstGeom prst="rect">
            <a:avLst/>
          </a:prstGeo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rgbClr val="FFCC66"/>
              </a:buClr>
            </a:pPr>
            <a:r>
              <a:rPr lang="en-US" sz="1400" u="sng" kern="0" dirty="0">
                <a:solidFill>
                  <a:srgbClr val="FFFFCC"/>
                </a:solidFill>
                <a:latin typeface="Benguiat Bk BT" pitchFamily="18" charset="0"/>
                <a:cs typeface="+mn-cs"/>
              </a:rPr>
              <a:t>WWE Rock ‘Em Socks:</a:t>
            </a:r>
          </a:p>
          <a:p>
            <a:pPr marL="342900" lvl="0" indent="-342900" eaLnBrk="0" hangingPunct="0">
              <a:spcBef>
                <a:spcPct val="50000"/>
              </a:spcBef>
              <a:buClr>
                <a:srgbClr val="FF9933">
                  <a:lumMod val="75000"/>
                </a:srgbClr>
              </a:buClr>
              <a:buFontTx/>
              <a:buChar char="•"/>
            </a:pPr>
            <a:r>
              <a:rPr lang="en-US" sz="1200" kern="0" dirty="0">
                <a:solidFill>
                  <a:srgbClr val="FFFFCC"/>
                </a:solidFill>
                <a:latin typeface="Benguiat Bk BT" pitchFamily="18" charset="0"/>
                <a:cs typeface="+mn-cs"/>
              </a:rPr>
              <a:t>Mankind </a:t>
            </a:r>
          </a:p>
          <a:p>
            <a:pPr marL="342900" lvl="0" indent="-342900" eaLnBrk="0" hangingPunct="0">
              <a:spcBef>
                <a:spcPct val="50000"/>
              </a:spcBef>
              <a:buClr>
                <a:srgbClr val="FF9933">
                  <a:lumMod val="75000"/>
                </a:srgbClr>
              </a:buClr>
              <a:buFontTx/>
              <a:buChar char="•"/>
            </a:pPr>
            <a:r>
              <a:rPr lang="en-US" sz="1200" kern="0" dirty="0">
                <a:solidFill>
                  <a:srgbClr val="FFFFCC"/>
                </a:solidFill>
                <a:latin typeface="Benguiat Bk BT" pitchFamily="18" charset="0"/>
                <a:cs typeface="+mn-cs"/>
              </a:rPr>
              <a:t>Mark Henry</a:t>
            </a:r>
          </a:p>
          <a:p>
            <a:pPr marL="342900" lvl="0" indent="-342900" eaLnBrk="0" hangingPunct="0">
              <a:lnSpc>
                <a:spcPct val="90000"/>
              </a:lnSpc>
              <a:spcBef>
                <a:spcPct val="50000"/>
              </a:spcBef>
              <a:buClr>
                <a:srgbClr val="FF9933">
                  <a:lumMod val="75000"/>
                </a:srgbClr>
              </a:buClr>
              <a:buFontTx/>
              <a:buChar char="•"/>
            </a:pPr>
            <a:r>
              <a:rPr lang="en-US" sz="1200" kern="0" dirty="0">
                <a:solidFill>
                  <a:srgbClr val="FFFFCC"/>
                </a:solidFill>
                <a:latin typeface="Benguiat Bk BT" pitchFamily="18" charset="0"/>
                <a:cs typeface="+mn-cs"/>
              </a:rPr>
              <a:t>Matt Hardy </a:t>
            </a:r>
          </a:p>
          <a:p>
            <a:pPr marL="342900" lvl="0" indent="-342900" eaLnBrk="0" hangingPunct="0">
              <a:lnSpc>
                <a:spcPct val="90000"/>
              </a:lnSpc>
              <a:spcBef>
                <a:spcPct val="50000"/>
              </a:spcBef>
              <a:buClr>
                <a:srgbClr val="FF9933">
                  <a:lumMod val="75000"/>
                </a:srgbClr>
              </a:buClr>
              <a:buFontTx/>
              <a:buChar char="•"/>
            </a:pPr>
            <a:r>
              <a:rPr lang="en-US" sz="1200" kern="0" dirty="0">
                <a:solidFill>
                  <a:srgbClr val="FFFFCC"/>
                </a:solidFill>
                <a:latin typeface="Benguiat Bk BT" pitchFamily="18" charset="0"/>
                <a:cs typeface="+mn-cs"/>
              </a:rPr>
              <a:t>Matt Riddle</a:t>
            </a:r>
          </a:p>
          <a:p>
            <a:pPr marL="342900" lvl="0" indent="-342900" eaLnBrk="0" hangingPunct="0">
              <a:spcBef>
                <a:spcPts val="600"/>
              </a:spcBef>
              <a:buClr>
                <a:srgbClr val="FF9933">
                  <a:lumMod val="75000"/>
                </a:srgbClr>
              </a:buClr>
              <a:buFontTx/>
              <a:buChar char="•"/>
            </a:pPr>
            <a:r>
              <a:rPr lang="en-US" sz="1200" kern="0" dirty="0">
                <a:solidFill>
                  <a:srgbClr val="FFFFCC"/>
                </a:solidFill>
                <a:latin typeface="Benguiat Bk BT" pitchFamily="18" charset="0"/>
                <a:cs typeface="+mn-cs"/>
              </a:rPr>
              <a:t>Mia Yim</a:t>
            </a:r>
          </a:p>
          <a:p>
            <a:pPr marL="342900" lvl="0" indent="-342900" eaLnBrk="0" hangingPunct="0">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The Million Dollar Championship</a:t>
            </a:r>
          </a:p>
          <a:p>
            <a:pPr marL="342900" lvl="0" indent="-342900" eaLnBrk="0" hangingPunct="0">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WCW Monday Nitro</a:t>
            </a:r>
          </a:p>
          <a:p>
            <a:pPr marL="342900" lvl="0" indent="-342900" eaLnBrk="0" hangingPunct="0">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Mr. Perfect</a:t>
            </a:r>
          </a:p>
          <a:p>
            <a:pPr marL="342900" lvl="0" indent="-342900" eaLnBrk="0" hangingPunct="0">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Natalya </a:t>
            </a:r>
          </a:p>
          <a:p>
            <a:pPr marL="342900" lvl="0" indent="-342900" eaLnBrk="0" hangingPunct="0">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New Day (three socks)</a:t>
            </a:r>
          </a:p>
          <a:p>
            <a:pPr marL="342900" lvl="0" indent="-342900" eaLnBrk="0" hangingPunct="0">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Nia Jax</a:t>
            </a:r>
          </a:p>
          <a:p>
            <a:pPr marL="342900" lvl="0" indent="-342900" eaLnBrk="0" hangingPunct="0">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nWo (three styles)</a:t>
            </a:r>
          </a:p>
        </p:txBody>
      </p:sp>
    </p:spTree>
    <p:extLst>
      <p:ext uri="{BB962C8B-B14F-4D97-AF65-F5344CB8AC3E}">
        <p14:creationId xmlns:p14="http://schemas.microsoft.com/office/powerpoint/2010/main" val="913000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381000" y="1828800"/>
            <a:ext cx="4191000" cy="3733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400" u="sng" dirty="0">
                <a:latin typeface="Benguiat Bk BT" pitchFamily="18" charset="0"/>
              </a:rPr>
              <a:t>WWE Rock ‘Em Socks:</a:t>
            </a:r>
          </a:p>
          <a:p>
            <a:pPr>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nWo Championship</a:t>
            </a:r>
          </a:p>
          <a:p>
            <a:pPr>
              <a:spcBef>
                <a:spcPts val="840"/>
              </a:spcBef>
              <a:buClr>
                <a:srgbClr val="FF9933">
                  <a:lumMod val="75000"/>
                </a:srgbClr>
              </a:buClr>
              <a:buFont typeface="Arial" pitchFamily="34" charset="0"/>
              <a:buChar char="•"/>
            </a:pPr>
            <a:r>
              <a:rPr lang="en-US" sz="1200" kern="0" dirty="0">
                <a:solidFill>
                  <a:srgbClr val="FFFFCC"/>
                </a:solidFill>
                <a:latin typeface="Benguiat Bk BT" pitchFamily="18" charset="0"/>
                <a:cs typeface="+mn-cs"/>
              </a:rPr>
              <a:t>NXT (two styles)</a:t>
            </a:r>
          </a:p>
          <a:p>
            <a:pPr>
              <a:spcBef>
                <a:spcPts val="840"/>
              </a:spcBef>
              <a:buClr>
                <a:srgbClr val="FF9933">
                  <a:lumMod val="75000"/>
                </a:srgbClr>
              </a:buClr>
              <a:buFont typeface="Arial" pitchFamily="34" charset="0"/>
              <a:buChar char="•"/>
            </a:pPr>
            <a:r>
              <a:rPr lang="en-US" sz="1200" kern="0" dirty="0">
                <a:solidFill>
                  <a:srgbClr val="FFFFCC"/>
                </a:solidFill>
                <a:latin typeface="Benguiat Bk BT" pitchFamily="18" charset="0"/>
                <a:cs typeface="+mn-cs"/>
              </a:rPr>
              <a:t>The Outsiders</a:t>
            </a:r>
          </a:p>
          <a:p>
            <a:pPr>
              <a:spcBef>
                <a:spcPts val="840"/>
              </a:spcBef>
              <a:buClr>
                <a:srgbClr val="FF9933">
                  <a:lumMod val="75000"/>
                </a:srgbClr>
              </a:buClr>
              <a:buFont typeface="Arial" pitchFamily="34" charset="0"/>
              <a:buChar char="•"/>
            </a:pPr>
            <a:r>
              <a:rPr lang="en-US" sz="1200" kern="0" dirty="0">
                <a:solidFill>
                  <a:srgbClr val="FFFFCC"/>
                </a:solidFill>
                <a:latin typeface="Benguiat Bk BT" pitchFamily="18" charset="0"/>
                <a:cs typeface="+mn-cs"/>
              </a:rPr>
              <a:t>Pete Dunne</a:t>
            </a:r>
          </a:p>
          <a:p>
            <a:pPr>
              <a:spcBef>
                <a:spcPts val="840"/>
              </a:spcBef>
              <a:buClr>
                <a:srgbClr val="FF9933">
                  <a:lumMod val="75000"/>
                </a:srgbClr>
              </a:buClr>
              <a:buFont typeface="Arial" pitchFamily="34" charset="0"/>
              <a:buChar char="•"/>
            </a:pPr>
            <a:r>
              <a:rPr lang="en-US" sz="1200" dirty="0">
                <a:solidFill>
                  <a:srgbClr val="FFFFCC"/>
                </a:solidFill>
                <a:latin typeface="Benguiat Bk BT" pitchFamily="18" charset="0"/>
              </a:rPr>
              <a:t>“Macho Man” Randy Savage (fourteen styles)</a:t>
            </a:r>
          </a:p>
          <a:p>
            <a:pPr>
              <a:spcBef>
                <a:spcPts val="840"/>
              </a:spcBef>
              <a:buClr>
                <a:srgbClr val="FF9933">
                  <a:lumMod val="75000"/>
                </a:srgbClr>
              </a:buClr>
              <a:buFont typeface="Arial" pitchFamily="34" charset="0"/>
              <a:buChar char="•"/>
            </a:pPr>
            <a:r>
              <a:rPr lang="en-US" sz="1200" kern="0" dirty="0">
                <a:solidFill>
                  <a:srgbClr val="FFFFCC"/>
                </a:solidFill>
                <a:latin typeface="Benguiat Bk BT" pitchFamily="18" charset="0"/>
                <a:cs typeface="+mn-cs"/>
              </a:rPr>
              <a:t>R-Truth</a:t>
            </a:r>
          </a:p>
          <a:p>
            <a:pPr>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Razor Ramon (two styles)</a:t>
            </a:r>
          </a:p>
          <a:p>
            <a:pPr>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Rey Misterio (two styles)</a:t>
            </a:r>
          </a:p>
          <a:p>
            <a:pPr>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WWE Raw (two styles)</a:t>
            </a:r>
          </a:p>
          <a:p>
            <a:pPr>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WWE Raw Women's Championship</a:t>
            </a:r>
          </a:p>
          <a:p>
            <a:pPr>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Ric Flair (nine styles)</a:t>
            </a:r>
          </a:p>
          <a:p>
            <a:pPr>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Ricky “The Dragon” Steamboat</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10600" y="6550223"/>
            <a:ext cx="5334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38</a:t>
            </a:fld>
            <a:endParaRPr lang="en-GB" sz="1400" dirty="0">
              <a:latin typeface="Benguiat Bk BT" pitchFamily="18" charset="0"/>
            </a:endParaRPr>
          </a:p>
        </p:txBody>
      </p:sp>
      <p:sp>
        <p:nvSpPr>
          <p:cNvPr id="8" name="Rectangle 3"/>
          <p:cNvSpPr txBox="1">
            <a:spLocks noChangeArrowheads="1"/>
          </p:cNvSpPr>
          <p:nvPr/>
        </p:nvSpPr>
        <p:spPr bwMode="auto">
          <a:xfrm>
            <a:off x="4876800" y="1828800"/>
            <a:ext cx="3733800" cy="3733800"/>
          </a:xfrm>
          <a:prstGeom prst="rect">
            <a:avLst/>
          </a:prstGeo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rgbClr val="FFCC66"/>
              </a:buClr>
            </a:pPr>
            <a:r>
              <a:rPr lang="en-US" sz="1400" u="sng" kern="0" dirty="0">
                <a:solidFill>
                  <a:srgbClr val="FFFFCC"/>
                </a:solidFill>
                <a:latin typeface="Benguiat Bk BT" pitchFamily="18" charset="0"/>
                <a:cs typeface="+mn-cs"/>
              </a:rPr>
              <a:t>WWE Rock ‘Em Socks:</a:t>
            </a:r>
          </a:p>
          <a:p>
            <a:pPr marL="342900" indent="-342900" eaLnBrk="0" hangingPunct="0">
              <a:lnSpc>
                <a:spcPct val="90000"/>
              </a:lnSpc>
              <a:spcBef>
                <a:spcPct val="50000"/>
              </a:spcBef>
              <a:buClr>
                <a:srgbClr val="FF9933">
                  <a:lumMod val="75000"/>
                </a:srgbClr>
              </a:buClr>
              <a:buFont typeface="Arial" panose="020B0604020202020204" pitchFamily="34" charset="0"/>
              <a:buChar char="•"/>
            </a:pPr>
            <a:r>
              <a:rPr lang="en-GB" sz="1200" kern="0" dirty="0">
                <a:solidFill>
                  <a:srgbClr val="FFFFCC"/>
                </a:solidFill>
                <a:latin typeface="Benguiat Bk BT" pitchFamily="18" charset="0"/>
                <a:cs typeface="+mn-cs"/>
              </a:rPr>
              <a:t>Robert Stone</a:t>
            </a:r>
          </a:p>
          <a:p>
            <a:pPr marL="342900" indent="-342900" eaLnBrk="0" hangingPunct="0">
              <a:lnSpc>
                <a:spcPct val="90000"/>
              </a:lnSpc>
              <a:spcBef>
                <a:spcPct val="50000"/>
              </a:spcBef>
              <a:buClr>
                <a:srgbClr val="FF9933">
                  <a:lumMod val="75000"/>
                </a:srgbClr>
              </a:buClr>
              <a:buFont typeface="Arial" panose="020B0604020202020204" pitchFamily="34" charset="0"/>
              <a:buChar char="•"/>
            </a:pPr>
            <a:r>
              <a:rPr lang="en-US" sz="1200" kern="0" dirty="0">
                <a:solidFill>
                  <a:srgbClr val="FFFFCC"/>
                </a:solidFill>
                <a:latin typeface="Benguiat Bk BT" pitchFamily="18" charset="0"/>
                <a:cs typeface="+mn-cs"/>
              </a:rPr>
              <a:t>The Rock (eight styles)</a:t>
            </a:r>
          </a:p>
          <a:p>
            <a:pPr marL="342900" indent="-342900" eaLnBrk="0" hangingPunct="0">
              <a:lnSpc>
                <a:spcPct val="90000"/>
              </a:lnSpc>
              <a:spcBef>
                <a:spcPct val="50000"/>
              </a:spcBef>
              <a:buClr>
                <a:srgbClr val="FF9933">
                  <a:lumMod val="75000"/>
                </a:srgbClr>
              </a:buClr>
              <a:buFont typeface="Arial" panose="020B0604020202020204" pitchFamily="34" charset="0"/>
              <a:buChar char="•"/>
            </a:pPr>
            <a:r>
              <a:rPr lang="en-US" sz="1200" kern="0" dirty="0">
                <a:solidFill>
                  <a:srgbClr val="FFFFCC"/>
                </a:solidFill>
                <a:latin typeface="Benguiat Bk BT" pitchFamily="18" charset="0"/>
                <a:cs typeface="+mn-cs"/>
              </a:rPr>
              <a:t>Roman Reigns (two styles)</a:t>
            </a:r>
          </a:p>
          <a:p>
            <a:pPr marL="342900" indent="-342900" eaLnBrk="0" hangingPunct="0">
              <a:lnSpc>
                <a:spcPct val="90000"/>
              </a:lnSpc>
              <a:spcBef>
                <a:spcPct val="50000"/>
              </a:spcBef>
              <a:buClr>
                <a:srgbClr val="FF9933">
                  <a:lumMod val="75000"/>
                </a:srgbClr>
              </a:buClr>
              <a:buFont typeface="Arial" panose="020B0604020202020204" pitchFamily="34" charset="0"/>
              <a:buChar char="•"/>
            </a:pPr>
            <a:r>
              <a:rPr lang="en-GB" sz="1200" kern="0" dirty="0">
                <a:solidFill>
                  <a:srgbClr val="FFFFCC"/>
                </a:solidFill>
                <a:latin typeface="Benguiat Bk BT" pitchFamily="18" charset="0"/>
                <a:cs typeface="+mn-cs"/>
              </a:rPr>
              <a:t>“Rowdy” Roddy Piper (two styles)</a:t>
            </a:r>
          </a:p>
          <a:p>
            <a:pPr marL="342900" indent="-342900" eaLnBrk="0" hangingPunct="0">
              <a:lnSpc>
                <a:spcPct val="90000"/>
              </a:lnSpc>
              <a:spcBef>
                <a:spcPct val="50000"/>
              </a:spcBef>
              <a:buClr>
                <a:srgbClr val="FF9933">
                  <a:lumMod val="75000"/>
                </a:srgbClr>
              </a:buClr>
              <a:buFont typeface="Arial" panose="020B0604020202020204" pitchFamily="34" charset="0"/>
              <a:buChar char="•"/>
            </a:pPr>
            <a:r>
              <a:rPr lang="en-US" sz="1200" kern="0" dirty="0">
                <a:solidFill>
                  <a:srgbClr val="FFFFCC"/>
                </a:solidFill>
                <a:latin typeface="Benguiat Bk BT" pitchFamily="18" charset="0"/>
                <a:cs typeface="+mn-cs"/>
              </a:rPr>
              <a:t>Rusev (two styles)</a:t>
            </a:r>
          </a:p>
          <a:p>
            <a:pPr marL="342900" indent="-342900" eaLnBrk="0" hangingPunct="0">
              <a:lnSpc>
                <a:spcPct val="90000"/>
              </a:lnSpc>
              <a:spcBef>
                <a:spcPct val="50000"/>
              </a:spcBef>
              <a:buClr>
                <a:srgbClr val="FF9933">
                  <a:lumMod val="75000"/>
                </a:srgbClr>
              </a:buClr>
              <a:buFont typeface="Arial" panose="020B0604020202020204" pitchFamily="34" charset="0"/>
              <a:buChar char="•"/>
            </a:pPr>
            <a:r>
              <a:rPr lang="en-US" sz="1200" kern="0" dirty="0">
                <a:solidFill>
                  <a:srgbClr val="FFFFCC"/>
                </a:solidFill>
                <a:latin typeface="Benguiat Bk BT" pitchFamily="18" charset="0"/>
                <a:cs typeface="+mn-cs"/>
              </a:rPr>
              <a:t>Sasha Banks</a:t>
            </a:r>
          </a:p>
          <a:p>
            <a:pPr marL="342900" indent="-342900" eaLnBrk="0" hangingPunct="0">
              <a:lnSpc>
                <a:spcPct val="90000"/>
              </a:lnSpc>
              <a:spcBef>
                <a:spcPct val="50000"/>
              </a:spcBef>
              <a:buClr>
                <a:srgbClr val="FF9933">
                  <a:lumMod val="75000"/>
                </a:srgbClr>
              </a:buClr>
              <a:buFont typeface="Arial" panose="020B0604020202020204" pitchFamily="34" charset="0"/>
              <a:buChar char="•"/>
            </a:pPr>
            <a:r>
              <a:rPr lang="en-GB" sz="1200" kern="0" dirty="0">
                <a:solidFill>
                  <a:srgbClr val="FFFFCC"/>
                </a:solidFill>
                <a:latin typeface="Benguiat Bk BT" pitchFamily="18" charset="0"/>
                <a:cs typeface="+mn-cs"/>
              </a:rPr>
              <a:t>Samoa Joe</a:t>
            </a:r>
          </a:p>
          <a:p>
            <a:pPr marL="342900" indent="-342900" eaLnBrk="0" hangingPunct="0">
              <a:lnSpc>
                <a:spcPct val="90000"/>
              </a:lnSpc>
              <a:spcBef>
                <a:spcPct val="50000"/>
              </a:spcBef>
              <a:buClr>
                <a:srgbClr val="FF9933">
                  <a:lumMod val="75000"/>
                </a:srgbClr>
              </a:buClr>
              <a:buFont typeface="Arial" panose="020B0604020202020204" pitchFamily="34" charset="0"/>
              <a:buChar char="•"/>
            </a:pPr>
            <a:r>
              <a:rPr lang="en-US" sz="1200" kern="0" dirty="0">
                <a:solidFill>
                  <a:srgbClr val="FFFFCC"/>
                </a:solidFill>
                <a:latin typeface="Benguiat Bk BT" pitchFamily="18" charset="0"/>
                <a:cs typeface="+mn-cs"/>
              </a:rPr>
              <a:t>Seth Rollins (two styles)</a:t>
            </a:r>
          </a:p>
          <a:p>
            <a:pPr marL="342900" indent="-342900" eaLnBrk="0" hangingPunct="0">
              <a:lnSpc>
                <a:spcPct val="90000"/>
              </a:lnSpc>
              <a:spcBef>
                <a:spcPct val="50000"/>
              </a:spcBef>
              <a:buClr>
                <a:srgbClr val="FF9933">
                  <a:lumMod val="75000"/>
                </a:srgbClr>
              </a:buClr>
              <a:buFont typeface="Arial" panose="020B0604020202020204" pitchFamily="34" charset="0"/>
              <a:buChar char="•"/>
            </a:pPr>
            <a:r>
              <a:rPr lang="en-GB" sz="1200" kern="0" dirty="0">
                <a:solidFill>
                  <a:srgbClr val="FFFFCC"/>
                </a:solidFill>
                <a:latin typeface="Benguiat Bk BT" pitchFamily="18" charset="0"/>
                <a:cs typeface="+mn-cs"/>
              </a:rPr>
              <a:t>Sgt. Slaughter (two styles)</a:t>
            </a:r>
          </a:p>
          <a:p>
            <a:pPr marL="342900" indent="-342900" eaLnBrk="0" hangingPunct="0">
              <a:lnSpc>
                <a:spcPct val="90000"/>
              </a:lnSpc>
              <a:spcBef>
                <a:spcPct val="50000"/>
              </a:spcBef>
              <a:buClr>
                <a:srgbClr val="FF9933">
                  <a:lumMod val="75000"/>
                </a:srgbClr>
              </a:buClr>
              <a:buFontTx/>
              <a:buChar char="•"/>
            </a:pPr>
            <a:r>
              <a:rPr lang="en-GB" sz="1200" kern="0" dirty="0">
                <a:solidFill>
                  <a:srgbClr val="FFFFCC"/>
                </a:solidFill>
                <a:latin typeface="Benguiat Bk BT" pitchFamily="18" charset="0"/>
                <a:cs typeface="+mn-cs"/>
              </a:rPr>
              <a:t>Shawn Michaels (two styles)</a:t>
            </a:r>
          </a:p>
          <a:p>
            <a:pPr marL="342900" indent="-342900" eaLnBrk="0" hangingPunct="0">
              <a:lnSpc>
                <a:spcPct val="90000"/>
              </a:lnSpc>
              <a:spcBef>
                <a:spcPct val="50000"/>
              </a:spcBef>
              <a:buClr>
                <a:srgbClr val="FF9933">
                  <a:lumMod val="75000"/>
                </a:srgbClr>
              </a:buClr>
              <a:buFontTx/>
              <a:buChar char="•"/>
            </a:pPr>
            <a:r>
              <a:rPr lang="en-GB" sz="1200" kern="0" dirty="0">
                <a:solidFill>
                  <a:srgbClr val="FFFFCC"/>
                </a:solidFill>
                <a:latin typeface="Benguiat Bk BT" pitchFamily="18" charset="0"/>
                <a:cs typeface="+mn-cs"/>
              </a:rPr>
              <a:t>Shayna Baszler</a:t>
            </a:r>
          </a:p>
          <a:p>
            <a:pPr marL="342900" indent="-342900" eaLnBrk="0" hangingPunct="0">
              <a:lnSpc>
                <a:spcPct val="90000"/>
              </a:lnSpc>
              <a:spcBef>
                <a:spcPct val="50000"/>
              </a:spcBef>
              <a:buClr>
                <a:srgbClr val="FF9933">
                  <a:lumMod val="75000"/>
                </a:srgbClr>
              </a:buClr>
              <a:buFontTx/>
              <a:buChar char="•"/>
            </a:pPr>
            <a:r>
              <a:rPr lang="en-GB" sz="1200" kern="0" dirty="0">
                <a:solidFill>
                  <a:srgbClr val="FFFFCC"/>
                </a:solidFill>
                <a:latin typeface="Benguiat Bk BT" pitchFamily="18" charset="0"/>
                <a:cs typeface="+mn-cs"/>
              </a:rPr>
              <a:t>Shinsuke Nakamura (two styles)</a:t>
            </a:r>
          </a:p>
          <a:p>
            <a:pPr marL="342900" indent="-342900" eaLnBrk="0" hangingPunct="0">
              <a:lnSpc>
                <a:spcPct val="90000"/>
              </a:lnSpc>
              <a:spcBef>
                <a:spcPct val="50000"/>
              </a:spcBef>
              <a:buClr>
                <a:srgbClr val="FF9933">
                  <a:lumMod val="75000"/>
                </a:srgbClr>
              </a:buClr>
              <a:buFontTx/>
              <a:buChar char="•"/>
            </a:pPr>
            <a:r>
              <a:rPr lang="en-GB" sz="1200" kern="0" dirty="0">
                <a:solidFill>
                  <a:srgbClr val="FFFFCC"/>
                </a:solidFill>
                <a:latin typeface="Benguiat Bk BT" pitchFamily="18" charset="0"/>
                <a:cs typeface="+mn-cs"/>
              </a:rPr>
              <a:t>WWE SmackDown Women's Championship</a:t>
            </a:r>
          </a:p>
        </p:txBody>
      </p:sp>
      <p:sp>
        <p:nvSpPr>
          <p:cNvPr id="10" name="TextBox 9">
            <a:extLst>
              <a:ext uri="{FF2B5EF4-FFF2-40B4-BE49-F238E27FC236}">
                <a16:creationId xmlns:a16="http://schemas.microsoft.com/office/drawing/2014/main" id="{1C6D74DD-082F-4C22-8A5E-A81E247FD09E}"/>
              </a:ext>
            </a:extLst>
          </p:cNvPr>
          <p:cNvSpPr txBox="1"/>
          <p:nvPr/>
        </p:nvSpPr>
        <p:spPr>
          <a:xfrm>
            <a:off x="1905000" y="6091016"/>
            <a:ext cx="5141151" cy="461665"/>
          </a:xfrm>
          <a:prstGeom prst="rect">
            <a:avLst/>
          </a:prstGeom>
          <a:noFill/>
        </p:spPr>
        <p:txBody>
          <a:bodyPr wrap="none" rtlCol="0">
            <a:spAutoFit/>
          </a:bodyPr>
          <a:lstStyle/>
          <a:p>
            <a:r>
              <a:rPr lang="en-GB" dirty="0">
                <a:solidFill>
                  <a:schemeClr val="accent1">
                    <a:lumMod val="75000"/>
                  </a:schemeClr>
                </a:solidFill>
                <a:latin typeface="Staccato222 BT" pitchFamily="66" charset="0"/>
              </a:rPr>
              <a:t>All WWE Socks are available by special order!</a:t>
            </a:r>
          </a:p>
        </p:txBody>
      </p:sp>
    </p:spTree>
    <p:extLst>
      <p:ext uri="{BB962C8B-B14F-4D97-AF65-F5344CB8AC3E}">
        <p14:creationId xmlns:p14="http://schemas.microsoft.com/office/powerpoint/2010/main" val="3673813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381000" y="1828800"/>
            <a:ext cx="4191000" cy="3733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400" u="sng" dirty="0">
                <a:latin typeface="Benguiat Bk BT" pitchFamily="18" charset="0"/>
              </a:rPr>
              <a:t>WWE Rock ‘Em Socks:</a:t>
            </a:r>
          </a:p>
          <a:p>
            <a:pPr>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WWE SmackDown (two styles)</a:t>
            </a:r>
          </a:p>
          <a:p>
            <a:pPr>
              <a:spcBef>
                <a:spcPts val="840"/>
              </a:spcBef>
              <a:buClr>
                <a:srgbClr val="FF9933">
                  <a:lumMod val="75000"/>
                </a:srgbClr>
              </a:buClr>
              <a:buFont typeface="Arial" pitchFamily="34" charset="0"/>
              <a:buChar char="•"/>
            </a:pPr>
            <a:r>
              <a:rPr lang="en-US" sz="1200" kern="0" dirty="0">
                <a:solidFill>
                  <a:srgbClr val="FFFFCC"/>
                </a:solidFill>
                <a:latin typeface="Benguiat Bk BT" pitchFamily="18" charset="0"/>
                <a:cs typeface="+mn-cs"/>
              </a:rPr>
              <a:t>WWE SummerSlam</a:t>
            </a:r>
          </a:p>
          <a:p>
            <a:pPr>
              <a:spcBef>
                <a:spcPts val="840"/>
              </a:spcBef>
              <a:buClr>
                <a:srgbClr val="FF9933">
                  <a:lumMod val="75000"/>
                </a:srgbClr>
              </a:buClr>
              <a:buFont typeface="Arial" pitchFamily="34" charset="0"/>
              <a:buChar char="•"/>
            </a:pPr>
            <a:r>
              <a:rPr lang="en-US" sz="1200" kern="0" dirty="0">
                <a:solidFill>
                  <a:srgbClr val="FFFFCC"/>
                </a:solidFill>
                <a:latin typeface="Benguiat Bk BT" pitchFamily="18" charset="0"/>
                <a:cs typeface="+mn-cs"/>
              </a:rPr>
              <a:t>“The Million Dollar Man” Ted DiBiase (three styles)</a:t>
            </a:r>
          </a:p>
          <a:p>
            <a:pPr>
              <a:spcBef>
                <a:spcPts val="840"/>
              </a:spcBef>
              <a:buClr>
                <a:srgbClr val="FF9933">
                  <a:lumMod val="75000"/>
                </a:srgbClr>
              </a:buClr>
              <a:buFont typeface="Arial" pitchFamily="34" charset="0"/>
              <a:buChar char="•"/>
            </a:pPr>
            <a:r>
              <a:rPr lang="en-US" sz="1200" kern="0" dirty="0">
                <a:solidFill>
                  <a:srgbClr val="FFFFCC"/>
                </a:solidFill>
                <a:latin typeface="Benguiat Bk BT" pitchFamily="18" charset="0"/>
                <a:cs typeface="+mn-cs"/>
              </a:rPr>
              <a:t>Tomasso Ciampa</a:t>
            </a:r>
          </a:p>
          <a:p>
            <a:pPr>
              <a:spcBef>
                <a:spcPts val="840"/>
              </a:spcBef>
              <a:buClr>
                <a:srgbClr val="FF9933">
                  <a:lumMod val="75000"/>
                </a:srgbClr>
              </a:buClr>
              <a:buFont typeface="Arial" pitchFamily="34" charset="0"/>
              <a:buChar char="•"/>
            </a:pPr>
            <a:r>
              <a:rPr lang="en-US" sz="1200" kern="0" dirty="0">
                <a:solidFill>
                  <a:srgbClr val="FFFFCC"/>
                </a:solidFill>
                <a:latin typeface="Benguiat Bk BT" pitchFamily="18" charset="0"/>
                <a:cs typeface="+mn-cs"/>
              </a:rPr>
              <a:t>Triple H</a:t>
            </a:r>
          </a:p>
          <a:p>
            <a:pPr>
              <a:spcBef>
                <a:spcPts val="840"/>
              </a:spcBef>
              <a:buClr>
                <a:srgbClr val="FF9933">
                  <a:lumMod val="75000"/>
                </a:srgbClr>
              </a:buClr>
              <a:buFont typeface="Arial" pitchFamily="34" charset="0"/>
              <a:buChar char="•"/>
            </a:pPr>
            <a:r>
              <a:rPr lang="en-US" sz="1200" kern="0" dirty="0">
                <a:solidFill>
                  <a:srgbClr val="FFFFCC"/>
                </a:solidFill>
                <a:latin typeface="Benguiat Bk BT" pitchFamily="18" charset="0"/>
                <a:cs typeface="+mn-cs"/>
              </a:rPr>
              <a:t>Ultimate Warrior (eleven styles)</a:t>
            </a:r>
          </a:p>
          <a:p>
            <a:pPr>
              <a:spcBef>
                <a:spcPts val="840"/>
              </a:spcBef>
              <a:buClr>
                <a:srgbClr val="FF9933">
                  <a:lumMod val="75000"/>
                </a:srgbClr>
              </a:buClr>
              <a:buFont typeface="Arial" pitchFamily="34" charset="0"/>
              <a:buChar char="•"/>
            </a:pPr>
            <a:r>
              <a:rPr lang="en-US" sz="1200" kern="0" dirty="0">
                <a:solidFill>
                  <a:srgbClr val="FFFFCC"/>
                </a:solidFill>
                <a:latin typeface="Benguiat Bk BT" pitchFamily="18" charset="0"/>
                <a:cs typeface="+mn-cs"/>
              </a:rPr>
              <a:t>The Undertaker (six styles)</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10600" y="6550223"/>
            <a:ext cx="5334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39</a:t>
            </a:fld>
            <a:endParaRPr lang="en-GB" sz="1400" dirty="0">
              <a:latin typeface="Benguiat Bk BT" pitchFamily="18" charset="0"/>
            </a:endParaRPr>
          </a:p>
        </p:txBody>
      </p:sp>
      <p:sp>
        <p:nvSpPr>
          <p:cNvPr id="8" name="Rectangle 3"/>
          <p:cNvSpPr txBox="1">
            <a:spLocks noChangeArrowheads="1"/>
          </p:cNvSpPr>
          <p:nvPr/>
        </p:nvSpPr>
        <p:spPr bwMode="auto">
          <a:xfrm>
            <a:off x="4876800" y="1828800"/>
            <a:ext cx="3733800" cy="3733800"/>
          </a:xfrm>
          <a:prstGeom prst="rect">
            <a:avLst/>
          </a:prstGeo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rgbClr val="FFCC66"/>
              </a:buClr>
            </a:pPr>
            <a:r>
              <a:rPr lang="en-US" sz="1400" u="sng" kern="0" dirty="0">
                <a:solidFill>
                  <a:srgbClr val="FFFFCC"/>
                </a:solidFill>
                <a:latin typeface="Benguiat Bk BT" pitchFamily="18" charset="0"/>
                <a:cs typeface="+mn-cs"/>
              </a:rPr>
              <a:t>WWE Rock ‘Em Socks:</a:t>
            </a:r>
          </a:p>
          <a:p>
            <a:pPr marL="342900" indent="-342900" eaLnBrk="0" hangingPunct="0">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Undisputed Era</a:t>
            </a:r>
          </a:p>
          <a:p>
            <a:pPr marL="342900" indent="-342900" eaLnBrk="0" hangingPunct="0">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Vader (three styles)</a:t>
            </a:r>
          </a:p>
          <a:p>
            <a:pPr marL="342900" lvl="0" indent="-342900" eaLnBrk="0" hangingPunct="0">
              <a:spcBef>
                <a:spcPts val="840"/>
              </a:spcBef>
              <a:buClr>
                <a:srgbClr val="FF9933">
                  <a:lumMod val="75000"/>
                </a:srgbClr>
              </a:buClr>
              <a:buFont typeface="Arial" pitchFamily="34" charset="0"/>
              <a:buChar char="•"/>
            </a:pPr>
            <a:r>
              <a:rPr lang="en-GB" sz="1200" kern="0" dirty="0">
                <a:solidFill>
                  <a:srgbClr val="FFFFCC"/>
                </a:solidFill>
                <a:latin typeface="Benguiat Bk BT" pitchFamily="18" charset="0"/>
                <a:cs typeface="+mn-cs"/>
              </a:rPr>
              <a:t>Velveteen Dream (two styles)</a:t>
            </a:r>
          </a:p>
          <a:p>
            <a:pPr marL="342900" lvl="0" indent="-342900" eaLnBrk="0" hangingPunct="0">
              <a:spcBef>
                <a:spcPts val="840"/>
              </a:spcBef>
              <a:buClr>
                <a:srgbClr val="FF9933">
                  <a:lumMod val="75000"/>
                </a:srgbClr>
              </a:buClr>
              <a:buFont typeface="Arial" pitchFamily="34" charset="0"/>
              <a:buChar char="•"/>
            </a:pPr>
            <a:r>
              <a:rPr lang="en-US" sz="1200" dirty="0">
                <a:latin typeface="Benguiat Bk BT" pitchFamily="18" charset="0"/>
              </a:rPr>
              <a:t>WWE (logo)(two styles)</a:t>
            </a:r>
            <a:endParaRPr lang="en-GB" sz="1200" dirty="0">
              <a:latin typeface="Benguiat Bk BT" pitchFamily="18" charset="0"/>
            </a:endParaRPr>
          </a:p>
          <a:p>
            <a:pPr marL="342900" indent="-342900" eaLnBrk="0" hangingPunct="0">
              <a:lnSpc>
                <a:spcPct val="90000"/>
              </a:lnSpc>
              <a:spcBef>
                <a:spcPct val="50000"/>
              </a:spcBef>
              <a:buClr>
                <a:srgbClr val="FF9933">
                  <a:lumMod val="75000"/>
                </a:srgbClr>
              </a:buClr>
              <a:buFontTx/>
              <a:buChar char="•"/>
            </a:pPr>
            <a:r>
              <a:rPr lang="en-GB" sz="1200" kern="0" dirty="0">
                <a:solidFill>
                  <a:srgbClr val="FFFFCC"/>
                </a:solidFill>
                <a:latin typeface="Benguiat Bk BT" pitchFamily="18" charset="0"/>
                <a:cs typeface="+mn-cs"/>
              </a:rPr>
              <a:t>WWE Women’s Tag Team Championship</a:t>
            </a:r>
          </a:p>
          <a:p>
            <a:pPr marL="342900" lvl="0" indent="-342900" eaLnBrk="0" hangingPunct="0">
              <a:spcBef>
                <a:spcPct val="50000"/>
              </a:spcBef>
              <a:buClr>
                <a:srgbClr val="FF9933">
                  <a:lumMod val="75000"/>
                </a:srgbClr>
              </a:buClr>
              <a:buFontTx/>
              <a:buChar char="•"/>
            </a:pPr>
            <a:r>
              <a:rPr lang="en-US" sz="1200" kern="0" dirty="0">
                <a:solidFill>
                  <a:srgbClr val="FFFFCC"/>
                </a:solidFill>
                <a:latin typeface="Benguiat Bk BT" pitchFamily="18" charset="0"/>
                <a:cs typeface="+mn-cs"/>
              </a:rPr>
              <a:t>Xia Li</a:t>
            </a:r>
          </a:p>
          <a:p>
            <a:pPr marL="342900" lvl="0" indent="-342900" eaLnBrk="0" hangingPunct="0">
              <a:spcBef>
                <a:spcPct val="50000"/>
              </a:spcBef>
              <a:buClr>
                <a:srgbClr val="FF9933">
                  <a:lumMod val="75000"/>
                </a:srgbClr>
              </a:buClr>
              <a:buFontTx/>
              <a:buChar char="•"/>
            </a:pPr>
            <a:r>
              <a:rPr lang="en-US" sz="1200" kern="0" dirty="0">
                <a:solidFill>
                  <a:srgbClr val="FFFFCC"/>
                </a:solidFill>
                <a:latin typeface="Benguiat Bk BT" pitchFamily="18" charset="0"/>
                <a:cs typeface="+mn-cs"/>
              </a:rPr>
              <a:t>Yokozuna</a:t>
            </a:r>
          </a:p>
          <a:p>
            <a:pPr marL="342900" lvl="0" indent="-342900" eaLnBrk="0" hangingPunct="0">
              <a:spcBef>
                <a:spcPct val="50000"/>
              </a:spcBef>
              <a:buClr>
                <a:srgbClr val="FF9933">
                  <a:lumMod val="75000"/>
                </a:srgbClr>
              </a:buClr>
              <a:buFontTx/>
              <a:buChar char="•"/>
            </a:pPr>
            <a:endParaRPr lang="en-GB" sz="1200" kern="0" dirty="0">
              <a:solidFill>
                <a:srgbClr val="FFFFCC"/>
              </a:solidFill>
              <a:latin typeface="Benguiat Bk BT" pitchFamily="18" charset="0"/>
              <a:cs typeface="+mn-cs"/>
            </a:endParaRPr>
          </a:p>
        </p:txBody>
      </p:sp>
    </p:spTree>
    <p:extLst>
      <p:ext uri="{BB962C8B-B14F-4D97-AF65-F5344CB8AC3E}">
        <p14:creationId xmlns:p14="http://schemas.microsoft.com/office/powerpoint/2010/main" val="1652853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609600" y="563563"/>
            <a:ext cx="8305800" cy="5893921"/>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4400" dirty="0">
                <a:latin typeface="Staccato222 BT" pitchFamily="66" charset="0"/>
              </a:rPr>
              <a:t>Shadow Fire Promotions, Inc.</a:t>
            </a:r>
          </a:p>
          <a:p>
            <a:pPr algn="ctr" eaLnBrk="0" hangingPunct="0">
              <a:spcBef>
                <a:spcPct val="50000"/>
              </a:spcBef>
            </a:pPr>
            <a:r>
              <a:rPr lang="en-US" sz="2000" dirty="0">
                <a:latin typeface="Benguiat Bk BT" pitchFamily="18" charset="0"/>
              </a:rPr>
              <a:t>YOUR CHICAGO SOURCE FOR WRESTLING.™</a:t>
            </a:r>
            <a:endParaRPr lang="en-US" sz="800" dirty="0">
              <a:latin typeface="Benguiat Bk BT" pitchFamily="18" charset="0"/>
            </a:endParaRPr>
          </a:p>
          <a:p>
            <a:pPr algn="ctr" eaLnBrk="0" hangingPunct="0">
              <a:spcBef>
                <a:spcPct val="50000"/>
              </a:spcBef>
            </a:pPr>
            <a:r>
              <a:rPr lang="en-US" sz="1600" b="1" u="sng" dirty="0">
                <a:latin typeface="Benguiat Bk BT" pitchFamily="18" charset="0"/>
              </a:rPr>
              <a:t>New Inventory!</a:t>
            </a:r>
          </a:p>
          <a:p>
            <a:pPr algn="ctr" eaLnBrk="0" hangingPunct="0">
              <a:spcBef>
                <a:spcPct val="50000"/>
              </a:spcBef>
            </a:pPr>
            <a:r>
              <a:rPr lang="en-US" sz="1400" dirty="0">
                <a:latin typeface="Benguiat Bk BT" pitchFamily="18" charset="0"/>
              </a:rPr>
              <a:t>We are always buying new media, so stay in touch for updates.  </a:t>
            </a:r>
          </a:p>
          <a:p>
            <a:pPr algn="ctr" eaLnBrk="0" hangingPunct="0">
              <a:spcBef>
                <a:spcPct val="50000"/>
              </a:spcBef>
            </a:pPr>
            <a:r>
              <a:rPr lang="en-US" sz="1400" b="1" dirty="0">
                <a:solidFill>
                  <a:schemeClr val="accent1">
                    <a:lumMod val="75000"/>
                  </a:schemeClr>
                </a:solidFill>
                <a:latin typeface="Benguiat Bk BT" pitchFamily="18" charset="0"/>
              </a:rPr>
              <a:t>Selling?  Call us first!</a:t>
            </a:r>
          </a:p>
          <a:p>
            <a:pPr algn="ctr" eaLnBrk="0" hangingPunct="0">
              <a:spcBef>
                <a:spcPct val="50000"/>
              </a:spcBef>
            </a:pPr>
            <a:r>
              <a:rPr lang="en-US" sz="1400" b="1" dirty="0">
                <a:solidFill>
                  <a:schemeClr val="accent1">
                    <a:lumMod val="75000"/>
                  </a:schemeClr>
                </a:solidFill>
                <a:latin typeface="Benguiat Bk BT" pitchFamily="18" charset="0"/>
              </a:rPr>
              <a:t>Defunct promotions, contact us to liquidate your merchandise inventory!</a:t>
            </a:r>
          </a:p>
          <a:p>
            <a:pPr algn="ctr" eaLnBrk="0" hangingPunct="0">
              <a:spcBef>
                <a:spcPct val="50000"/>
              </a:spcBef>
            </a:pPr>
            <a:r>
              <a:rPr lang="en-US" sz="1400" dirty="0">
                <a:latin typeface="Benguiat Bk BT" pitchFamily="18" charset="0"/>
              </a:rPr>
              <a:t>Please note, items in this catalogue may occasionally temporarily go out of stock.</a:t>
            </a:r>
          </a:p>
          <a:p>
            <a:pPr algn="ctr" eaLnBrk="0" hangingPunct="0">
              <a:spcBef>
                <a:spcPct val="50000"/>
              </a:spcBef>
            </a:pPr>
            <a:r>
              <a:rPr lang="en-US" sz="1600" b="1" u="sng" dirty="0">
                <a:latin typeface="Benguiat Bk BT" pitchFamily="18" charset="0"/>
              </a:rPr>
              <a:t>All media and inserts are genuine and original.</a:t>
            </a:r>
            <a:endParaRPr lang="en-US" sz="1600" b="1" dirty="0">
              <a:latin typeface="Benguiat Bk BT" pitchFamily="18" charset="0"/>
            </a:endParaRPr>
          </a:p>
          <a:p>
            <a:pPr algn="ctr" eaLnBrk="0" hangingPunct="0">
              <a:spcBef>
                <a:spcPct val="50000"/>
              </a:spcBef>
            </a:pPr>
            <a:r>
              <a:rPr lang="en-US" sz="1400" dirty="0">
                <a:latin typeface="Benguiat Bk BT" pitchFamily="18" charset="0"/>
              </a:rPr>
              <a:t>Unsealed media is tested by our staff to ensure good condition and quality play.</a:t>
            </a:r>
          </a:p>
          <a:p>
            <a:pPr algn="ctr" eaLnBrk="0" hangingPunct="0">
              <a:spcBef>
                <a:spcPct val="50000"/>
              </a:spcBef>
            </a:pPr>
            <a:r>
              <a:rPr lang="en-US" sz="1400" dirty="0">
                <a:latin typeface="Benguiat Bk BT" pitchFamily="18" charset="0"/>
              </a:rPr>
              <a:t>Most CDs, DVDs &amp; cassettes are placed in new cases whenever possible.</a:t>
            </a:r>
          </a:p>
          <a:p>
            <a:pPr algn="ctr" eaLnBrk="0" hangingPunct="0">
              <a:spcBef>
                <a:spcPct val="50000"/>
              </a:spcBef>
            </a:pPr>
            <a:r>
              <a:rPr lang="en-US" sz="1400" dirty="0">
                <a:latin typeface="Benguiat Bk BT" pitchFamily="18" charset="0"/>
              </a:rPr>
              <a:t>Due to the proliferation of tape traders, we cannot accept returns</a:t>
            </a:r>
            <a:r>
              <a:rPr lang="en-US" sz="1200" dirty="0">
                <a:latin typeface="Benguiat Bk BT" pitchFamily="18" charset="0"/>
              </a:rPr>
              <a:t>.</a:t>
            </a:r>
            <a:endParaRPr lang="en-US" sz="1400" dirty="0">
              <a:latin typeface="Benguiat Bk BT" pitchFamily="18" charset="0"/>
            </a:endParaRPr>
          </a:p>
          <a:p>
            <a:pPr algn="ctr" eaLnBrk="0" hangingPunct="0">
              <a:spcBef>
                <a:spcPct val="50000"/>
              </a:spcBef>
            </a:pPr>
            <a:endParaRPr lang="en-US" sz="1000" dirty="0">
              <a:latin typeface="Benguiat Bk BT" pitchFamily="18" charset="0"/>
            </a:endParaRPr>
          </a:p>
          <a:p>
            <a:pPr algn="ctr" eaLnBrk="0" hangingPunct="0">
              <a:spcBef>
                <a:spcPct val="50000"/>
              </a:spcBef>
            </a:pPr>
            <a:r>
              <a:rPr lang="en-US" sz="1600" b="1" dirty="0">
                <a:solidFill>
                  <a:srgbClr val="FF0000"/>
                </a:solidFill>
                <a:latin typeface="Benguiat Bk BT" pitchFamily="18" charset="0"/>
              </a:rPr>
              <a:t>HELP STAMP OUT TAPE-TRADERS… NO DUBS!  NO BULL!™</a:t>
            </a:r>
            <a:endParaRPr lang="en-US" sz="900" b="1" dirty="0">
              <a:solidFill>
                <a:srgbClr val="FF0000"/>
              </a:solidFill>
              <a:latin typeface="Benguiat Bk BT" pitchFamily="18" charset="0"/>
            </a:endParaRPr>
          </a:p>
          <a:p>
            <a:pPr algn="ctr" eaLnBrk="0" hangingPunct="0">
              <a:spcBef>
                <a:spcPts val="600"/>
              </a:spcBef>
            </a:pPr>
            <a:endParaRPr lang="en-US" sz="700" dirty="0">
              <a:latin typeface="Benguiat Bk BT" pitchFamily="18" charset="0"/>
            </a:endParaRPr>
          </a:p>
          <a:p>
            <a:pPr algn="ctr" eaLnBrk="0" hangingPunct="0">
              <a:spcBef>
                <a:spcPts val="600"/>
              </a:spcBef>
            </a:pPr>
            <a:endParaRPr lang="en-US" sz="700" dirty="0">
              <a:latin typeface="Benguiat Bk BT" pitchFamily="18" charset="0"/>
            </a:endParaRPr>
          </a:p>
          <a:p>
            <a:pPr algn="ctr" eaLnBrk="0" hangingPunct="0">
              <a:spcBef>
                <a:spcPct val="50000"/>
              </a:spcBef>
            </a:pPr>
            <a:r>
              <a:rPr lang="en-US" sz="1000" dirty="0">
                <a:latin typeface="Benguiat Bk BT" pitchFamily="18" charset="0"/>
              </a:rPr>
              <a:t>Catalogue layout and contents ©2002-23 Shadow Fire Promotions, Inc.</a:t>
            </a:r>
          </a:p>
          <a:p>
            <a:pPr algn="ctr" eaLnBrk="0" hangingPunct="0">
              <a:spcBef>
                <a:spcPct val="50000"/>
              </a:spcBef>
            </a:pPr>
            <a:r>
              <a:rPr lang="en-US" sz="1000" dirty="0">
                <a:latin typeface="Benguiat Bk BT" pitchFamily="18" charset="0"/>
              </a:rPr>
              <a:t>Trademarked art and terminology used herein remain the property of their respective holders.</a:t>
            </a:r>
          </a:p>
          <a:p>
            <a:pPr algn="ctr" eaLnBrk="0" hangingPunct="0">
              <a:spcBef>
                <a:spcPct val="50000"/>
              </a:spcBef>
            </a:pPr>
            <a:r>
              <a:rPr lang="en-US" sz="1000" dirty="0">
                <a:latin typeface="Benguiat Bk BT" pitchFamily="18" charset="0"/>
              </a:rPr>
              <a:t>All trademarked art &amp; terminology used solely to describe items for sale.</a:t>
            </a:r>
            <a:endParaRPr lang="en-US" sz="1800" dirty="0">
              <a:latin typeface="Benguiat Bk BT" pitchFamily="18" charset="0"/>
            </a:endParaRPr>
          </a:p>
        </p:txBody>
      </p:sp>
      <p:sp>
        <p:nvSpPr>
          <p:cNvPr id="5123" name="TextBox 2"/>
          <p:cNvSpPr txBox="1">
            <a:spLocks noChangeArrowheads="1"/>
          </p:cNvSpPr>
          <p:nvPr/>
        </p:nvSpPr>
        <p:spPr bwMode="auto">
          <a:xfrm>
            <a:off x="8851900" y="6550025"/>
            <a:ext cx="292068" cy="307777"/>
          </a:xfrm>
          <a:prstGeom prst="rect">
            <a:avLst/>
          </a:prstGeom>
          <a:noFill/>
          <a:ln w="9525">
            <a:noFill/>
            <a:miter lim="800000"/>
            <a:headEnd/>
            <a:tailEnd/>
          </a:ln>
        </p:spPr>
        <p:txBody>
          <a:bodyPr wrap="none">
            <a:spAutoFit/>
          </a:bodyPr>
          <a:lstStyle/>
          <a:p>
            <a:pPr eaLnBrk="0" hangingPunct="0"/>
            <a:fld id="{751E8509-B300-47D5-897E-287A3C56921D}" type="slidenum">
              <a:rPr lang="en-US" sz="1400" smtClean="0">
                <a:latin typeface="Benguiat Bk BT" pitchFamily="18" charset="0"/>
              </a:rPr>
              <a:pPr eaLnBrk="0" hangingPunct="0"/>
              <a:t>4</a:t>
            </a:fld>
            <a:endParaRPr lang="en-US" sz="1400" dirty="0">
              <a:latin typeface="Benguiat Bk BT"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2590800" y="2362200"/>
            <a:ext cx="3810000" cy="26670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400" u="sng" dirty="0">
                <a:latin typeface="Benguiat Bk BT" pitchFamily="18" charset="0"/>
              </a:rPr>
              <a:t>WWF Magazine:</a:t>
            </a:r>
          </a:p>
          <a:p>
            <a:pPr>
              <a:buFontTx/>
              <a:buNone/>
            </a:pPr>
            <a:endParaRPr lang="en-US" sz="600" dirty="0">
              <a:latin typeface="Benguiat Bk BT" pitchFamily="18" charset="0"/>
            </a:endParaRPr>
          </a:p>
          <a:p>
            <a:pPr>
              <a:buClr>
                <a:schemeClr val="accent1">
                  <a:lumMod val="75000"/>
                </a:schemeClr>
              </a:buClr>
              <a:buFont typeface="Wingdings" pitchFamily="2" charset="2"/>
              <a:buChar char="v"/>
            </a:pPr>
            <a:r>
              <a:rPr lang="en-US" sz="1200" dirty="0">
                <a:latin typeface="Benguiat Bk BT" pitchFamily="18" charset="0"/>
              </a:rPr>
              <a:t>Various back issues of WWF/WWE magazine</a:t>
            </a:r>
          </a:p>
          <a:p>
            <a:pPr>
              <a:buClr>
                <a:schemeClr val="accent1">
                  <a:lumMod val="75000"/>
                </a:schemeClr>
              </a:buClr>
              <a:buFont typeface="Wingdings" pitchFamily="2" charset="2"/>
              <a:buChar char="v"/>
            </a:pPr>
            <a:r>
              <a:rPr lang="en-US" sz="1200" dirty="0">
                <a:latin typeface="Benguiat Bk BT" pitchFamily="18" charset="0"/>
              </a:rPr>
              <a:t>Various back issues of WWF RAW magazine</a:t>
            </a:r>
          </a:p>
          <a:p>
            <a:pPr>
              <a:buClr>
                <a:schemeClr val="accent1">
                  <a:lumMod val="75000"/>
                </a:schemeClr>
              </a:buClr>
              <a:buFont typeface="Wingdings" pitchFamily="2" charset="2"/>
              <a:buChar char="v"/>
            </a:pPr>
            <a:r>
              <a:rPr lang="en-US" sz="1200" dirty="0">
                <a:latin typeface="Benguiat Bk BT" pitchFamily="18" charset="0"/>
              </a:rPr>
              <a:t>Various back issues of WWF SmackDown magazine</a:t>
            </a:r>
          </a:p>
          <a:p>
            <a:pPr>
              <a:buClr>
                <a:schemeClr val="accent1">
                  <a:lumMod val="75000"/>
                </a:schemeClr>
              </a:buClr>
              <a:buFont typeface="Wingdings" pitchFamily="2" charset="2"/>
              <a:buChar char="v"/>
            </a:pPr>
            <a:r>
              <a:rPr lang="en-US" sz="1200" dirty="0">
                <a:latin typeface="Benguiat Bk BT" pitchFamily="18" charset="0"/>
              </a:rPr>
              <a:t>WWE mini-magazines</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40</a:t>
            </a:fld>
            <a:endParaRPr lang="en-GB" sz="1400" dirty="0">
              <a:latin typeface="Benguiat Bk BT" pitchFamily="18" charset="0"/>
            </a:endParaRPr>
          </a:p>
        </p:txBody>
      </p:sp>
      <p:sp>
        <p:nvSpPr>
          <p:cNvPr id="6" name="TextBox 5"/>
          <p:cNvSpPr txBox="1"/>
          <p:nvPr/>
        </p:nvSpPr>
        <p:spPr>
          <a:xfrm>
            <a:off x="1842784" y="6088558"/>
            <a:ext cx="5591595" cy="461665"/>
          </a:xfrm>
          <a:prstGeom prst="rect">
            <a:avLst/>
          </a:prstGeom>
          <a:noFill/>
        </p:spPr>
        <p:txBody>
          <a:bodyPr wrap="none" rtlCol="0">
            <a:spAutoFit/>
          </a:bodyPr>
          <a:lstStyle/>
          <a:p>
            <a:r>
              <a:rPr lang="en-GB" dirty="0">
                <a:solidFill>
                  <a:schemeClr val="accent1">
                    <a:lumMod val="75000"/>
                  </a:schemeClr>
                </a:solidFill>
                <a:latin typeface="Staccato222 BT" pitchFamily="66" charset="0"/>
              </a:rPr>
              <a:t>Magazines available by special order!  See page 188</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2133600" y="2209800"/>
            <a:ext cx="5105400" cy="2971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400" u="sng" dirty="0">
                <a:latin typeface="Benguiat Bk BT" pitchFamily="18" charset="0"/>
              </a:rPr>
              <a:t>WWE Video Games:</a:t>
            </a:r>
          </a:p>
          <a:p>
            <a:pPr>
              <a:buFontTx/>
              <a:buNone/>
            </a:pPr>
            <a:endParaRPr lang="en-US" sz="600" dirty="0">
              <a:latin typeface="Benguiat Bk BT" pitchFamily="18" charset="0"/>
            </a:endParaRPr>
          </a:p>
          <a:p>
            <a:pPr>
              <a:buClr>
                <a:schemeClr val="accent1">
                  <a:lumMod val="75000"/>
                </a:schemeClr>
              </a:buClr>
              <a:buFont typeface="Wingdings" pitchFamily="2" charset="2"/>
              <a:buChar char="v"/>
            </a:pPr>
            <a:r>
              <a:rPr lang="en-US" sz="1200" dirty="0">
                <a:latin typeface="Benguiat Bk BT" pitchFamily="18" charset="0"/>
              </a:rPr>
              <a:t>WWF WrestleMania (NES)</a:t>
            </a:r>
          </a:p>
          <a:p>
            <a:pPr>
              <a:buClr>
                <a:schemeClr val="accent1">
                  <a:lumMod val="75000"/>
                </a:schemeClr>
              </a:buClr>
              <a:buFont typeface="Wingdings" pitchFamily="2" charset="2"/>
              <a:buChar char="v"/>
            </a:pPr>
            <a:r>
              <a:rPr lang="en-US" sz="1200" dirty="0">
                <a:latin typeface="Benguiat Bk BT" pitchFamily="18" charset="0"/>
              </a:rPr>
              <a:t>WWF WrestleMania Challenge (NES)</a:t>
            </a:r>
          </a:p>
          <a:p>
            <a:pPr>
              <a:buClr>
                <a:schemeClr val="accent1">
                  <a:lumMod val="75000"/>
                </a:schemeClr>
              </a:buClr>
              <a:buFont typeface="Wingdings" pitchFamily="2" charset="2"/>
              <a:buChar char="v"/>
            </a:pPr>
            <a:r>
              <a:rPr lang="en-US" sz="1200" dirty="0">
                <a:latin typeface="Benguiat Bk BT" pitchFamily="18" charset="0"/>
              </a:rPr>
              <a:t>WWF War Zone (PS)</a:t>
            </a:r>
          </a:p>
          <a:p>
            <a:pPr>
              <a:buClr>
                <a:schemeClr val="accent1">
                  <a:lumMod val="75000"/>
                </a:schemeClr>
              </a:buClr>
              <a:buFont typeface="Wingdings" pitchFamily="2" charset="2"/>
              <a:buChar char="v"/>
            </a:pPr>
            <a:r>
              <a:rPr lang="en-US" sz="1200" dirty="0">
                <a:latin typeface="Benguiat Bk BT" pitchFamily="18" charset="0"/>
              </a:rPr>
              <a:t>SmackDown! vs. Raw 2006 (PS 2)</a:t>
            </a:r>
          </a:p>
          <a:p>
            <a:pPr>
              <a:buClr>
                <a:schemeClr val="accent1">
                  <a:lumMod val="75000"/>
                </a:schemeClr>
              </a:buClr>
              <a:buFont typeface="Wingdings" pitchFamily="2" charset="2"/>
              <a:buChar char="v"/>
            </a:pPr>
            <a:r>
              <a:rPr lang="en-US" sz="1200" dirty="0">
                <a:latin typeface="Benguiat Bk BT" pitchFamily="18" charset="0"/>
              </a:rPr>
              <a:t>SmackDown! vs. Raw 2009 (PS 2)</a:t>
            </a:r>
          </a:p>
          <a:p>
            <a:pPr>
              <a:buClr>
                <a:schemeClr val="accent1">
                  <a:lumMod val="75000"/>
                </a:schemeClr>
              </a:buClr>
              <a:buFont typeface="Wingdings" pitchFamily="2" charset="2"/>
              <a:buChar char="v"/>
            </a:pPr>
            <a:r>
              <a:rPr lang="en-US" sz="1200" dirty="0">
                <a:latin typeface="Benguiat Bk BT" pitchFamily="18" charset="0"/>
              </a:rPr>
              <a:t>SmackDown! vs. Raw 2011 (PS 3)</a:t>
            </a:r>
          </a:p>
          <a:p>
            <a:pPr>
              <a:buClr>
                <a:schemeClr val="accent1">
                  <a:lumMod val="75000"/>
                </a:schemeClr>
              </a:buClr>
              <a:buFont typeface="Wingdings" pitchFamily="2" charset="2"/>
              <a:buChar char="v"/>
            </a:pPr>
            <a:r>
              <a:rPr lang="en-US" sz="1200" dirty="0">
                <a:latin typeface="Benguiat Bk BT" pitchFamily="18" charset="0"/>
              </a:rPr>
              <a:t>WWF SmackDown: Just Bring It! (PS 2)</a:t>
            </a:r>
          </a:p>
          <a:p>
            <a:pPr>
              <a:buClr>
                <a:schemeClr val="accent1">
                  <a:lumMod val="75000"/>
                </a:schemeClr>
              </a:buClr>
              <a:buFont typeface="Wingdings" pitchFamily="2" charset="2"/>
              <a:buChar char="v"/>
            </a:pPr>
            <a:r>
              <a:rPr lang="en-US" sz="1200" dirty="0">
                <a:latin typeface="Benguiat Bk BT" pitchFamily="18" charset="0"/>
              </a:rPr>
              <a:t>WWF SmackDown: Here Comes The Pain (PS 2)</a:t>
            </a:r>
          </a:p>
          <a:p>
            <a:pPr>
              <a:buFont typeface="Wingdings" pitchFamily="2" charset="2"/>
              <a:buChar char="v"/>
            </a:pPr>
            <a:endParaRPr lang="en-US" sz="1600" dirty="0">
              <a:latin typeface="Benguiat Bk BT" pitchFamily="18" charset="0"/>
            </a:endParaRP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41</a:t>
            </a:fld>
            <a:endParaRPr lang="en-GB" sz="1400" dirty="0">
              <a:latin typeface="Benguiat Bk BT" pitchFamily="18" charset="0"/>
            </a:endParaRPr>
          </a:p>
        </p:txBody>
      </p:sp>
      <p:sp>
        <p:nvSpPr>
          <p:cNvPr id="6" name="TextBox 5"/>
          <p:cNvSpPr txBox="1"/>
          <p:nvPr/>
        </p:nvSpPr>
        <p:spPr>
          <a:xfrm>
            <a:off x="1219200" y="6270574"/>
            <a:ext cx="6346609" cy="461665"/>
          </a:xfrm>
          <a:prstGeom prst="rect">
            <a:avLst/>
          </a:prstGeom>
          <a:noFill/>
        </p:spPr>
        <p:txBody>
          <a:bodyPr wrap="none" rtlCol="0">
            <a:spAutoFit/>
          </a:bodyPr>
          <a:lstStyle/>
          <a:p>
            <a:r>
              <a:rPr lang="en-GB" dirty="0">
                <a:solidFill>
                  <a:schemeClr val="accent1">
                    <a:lumMod val="75000"/>
                  </a:schemeClr>
                </a:solidFill>
                <a:latin typeface="Staccato222 BT" pitchFamily="66" charset="0"/>
              </a:rPr>
              <a:t>More video games available by special order!  See page 188</a:t>
            </a:r>
          </a:p>
        </p:txBody>
      </p:sp>
    </p:spTree>
    <p:extLst>
      <p:ext uri="{BB962C8B-B14F-4D97-AF65-F5344CB8AC3E}">
        <p14:creationId xmlns:p14="http://schemas.microsoft.com/office/powerpoint/2010/main" val="1019687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533400" y="2133600"/>
            <a:ext cx="3810000" cy="30480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400" u="sng" dirty="0">
                <a:latin typeface="Benguiat Bk BT" pitchFamily="18" charset="0"/>
              </a:rPr>
              <a:t>WWF The Music:</a:t>
            </a:r>
          </a:p>
          <a:p>
            <a:pPr>
              <a:buFontTx/>
              <a:buNone/>
            </a:pPr>
            <a:endParaRPr lang="en-US" sz="600" dirty="0">
              <a:latin typeface="Benguiat Bk BT" pitchFamily="18" charset="0"/>
            </a:endParaRPr>
          </a:p>
          <a:p>
            <a:pPr>
              <a:buFontTx/>
              <a:buNone/>
            </a:pPr>
            <a:r>
              <a:rPr lang="en-US" sz="1200" dirty="0">
                <a:latin typeface="Benguiat Bk BT" pitchFamily="18" charset="0"/>
              </a:rPr>
              <a:t>The Wrestling Album CD</a:t>
            </a:r>
          </a:p>
          <a:p>
            <a:pPr>
              <a:buFontTx/>
              <a:buNone/>
            </a:pPr>
            <a:r>
              <a:rPr lang="en-US" sz="1200" dirty="0">
                <a:latin typeface="Benguiat Bk BT" pitchFamily="18" charset="0"/>
              </a:rPr>
              <a:t>Piledriver Music Video</a:t>
            </a:r>
          </a:p>
          <a:p>
            <a:pPr>
              <a:buFontTx/>
              <a:buNone/>
            </a:pPr>
            <a:r>
              <a:rPr lang="en-US" sz="1200" dirty="0">
                <a:latin typeface="Benguiat Bk BT" pitchFamily="18" charset="0"/>
              </a:rPr>
              <a:t>Piledriver cassette, LP</a:t>
            </a:r>
          </a:p>
          <a:p>
            <a:pPr>
              <a:buFontTx/>
              <a:buNone/>
            </a:pPr>
            <a:r>
              <a:rPr lang="en-US" sz="1200" dirty="0">
                <a:latin typeface="Benguiat Bk BT" pitchFamily="18" charset="0"/>
              </a:rPr>
              <a:t>WrestleMania – The Album</a:t>
            </a:r>
          </a:p>
          <a:p>
            <a:pPr>
              <a:buFontTx/>
              <a:buNone/>
            </a:pPr>
            <a:r>
              <a:rPr lang="en-US" sz="1200" dirty="0">
                <a:latin typeface="Benguiat Bk BT" pitchFamily="18" charset="0"/>
              </a:rPr>
              <a:t>WWF: Full Metal-The Album CD</a:t>
            </a:r>
          </a:p>
          <a:p>
            <a:pPr>
              <a:lnSpc>
                <a:spcPct val="0"/>
              </a:lnSpc>
              <a:buFontTx/>
              <a:buNone/>
            </a:pPr>
            <a:endParaRPr lang="en-US" sz="1200" dirty="0">
              <a:latin typeface="Benguiat Bk BT" pitchFamily="18" charset="0"/>
            </a:endParaRPr>
          </a:p>
          <a:p>
            <a:pPr>
              <a:buFontTx/>
              <a:buNone/>
            </a:pPr>
            <a:r>
              <a:rPr lang="en-US" sz="1200" dirty="0">
                <a:latin typeface="Benguiat Bk BT" pitchFamily="18" charset="0"/>
              </a:rPr>
              <a:t>WWF: The Music v. 2-6, 8-9 CD</a:t>
            </a:r>
          </a:p>
          <a:p>
            <a:pPr>
              <a:spcBef>
                <a:spcPct val="30000"/>
              </a:spcBef>
              <a:buFontTx/>
              <a:buNone/>
            </a:pPr>
            <a:r>
              <a:rPr lang="en-US" sz="1200" dirty="0">
                <a:latin typeface="Benguiat Bk BT" pitchFamily="18" charset="0"/>
              </a:rPr>
              <a:t>Hits of the World Wrestling Federation: We Gotta Wrestle CD</a:t>
            </a:r>
          </a:p>
          <a:p>
            <a:pPr>
              <a:buFontTx/>
              <a:buNone/>
            </a:pPr>
            <a:r>
              <a:rPr lang="en-US" sz="1200" dirty="0">
                <a:latin typeface="Benguiat Bk BT" pitchFamily="18" charset="0"/>
              </a:rPr>
              <a:t>Stone Cold Metal CD</a:t>
            </a:r>
          </a:p>
          <a:p>
            <a:pPr>
              <a:buFontTx/>
              <a:buNone/>
            </a:pPr>
            <a:r>
              <a:rPr lang="en-US" sz="1200" dirty="0">
                <a:latin typeface="Benguiat Bk BT" pitchFamily="18" charset="0"/>
              </a:rPr>
              <a:t>Stone Cold Country CD</a:t>
            </a:r>
            <a:endParaRPr lang="en-US" sz="1600" dirty="0"/>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42</a:t>
            </a:fld>
            <a:endParaRPr lang="en-GB" sz="1400" dirty="0">
              <a:latin typeface="Benguiat Bk BT" pitchFamily="18" charset="0"/>
            </a:endParaRPr>
          </a:p>
        </p:txBody>
      </p:sp>
      <p:sp>
        <p:nvSpPr>
          <p:cNvPr id="6" name="Rectangle 3"/>
          <p:cNvSpPr txBox="1">
            <a:spLocks noChangeArrowheads="1"/>
          </p:cNvSpPr>
          <p:nvPr/>
        </p:nvSpPr>
        <p:spPr bwMode="auto">
          <a:xfrm>
            <a:off x="4724400" y="2133600"/>
            <a:ext cx="3810000" cy="3048000"/>
          </a:xfrm>
          <a:prstGeom prst="rect">
            <a:avLst/>
          </a:prstGeo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400" b="0" i="0" u="sng" strike="noStrike" kern="0" cap="none" spc="0" normalizeH="0" baseline="0" noProof="0" dirty="0">
                <a:ln>
                  <a:noFill/>
                </a:ln>
                <a:solidFill>
                  <a:schemeClr val="tx1"/>
                </a:solidFill>
                <a:effectLst/>
                <a:uLnTx/>
                <a:uFillTx/>
                <a:latin typeface="Benguiat Bk BT" pitchFamily="18" charset="0"/>
                <a:ea typeface="+mn-ea"/>
                <a:cs typeface="+mn-cs"/>
              </a:rPr>
              <a:t>WWF The Music:</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endParaRPr kumimoji="0" lang="en-US" sz="600" b="0" i="0" u="none" strike="noStrike" kern="0" cap="none" spc="0" normalizeH="0" baseline="0" noProof="0" dirty="0">
              <a:ln>
                <a:noFill/>
              </a:ln>
              <a:solidFill>
                <a:schemeClr val="tx1"/>
              </a:solidFill>
              <a:effectLst/>
              <a:uLnTx/>
              <a:uFillTx/>
              <a:latin typeface="Benguiat Bk BT" pitchFamily="18"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Wreckless Intent</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RAW Greatest Hits: The Music</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Forceable Entry</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WWE Originals</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WWE Anthology</a:t>
            </a:r>
          </a:p>
          <a:p>
            <a:pPr marL="342900" marR="0" lvl="0" indent="-342900" algn="l" defTabSz="914400" rtl="0" eaLnBrk="0" fontAlgn="base" latinLnBrk="0" hangingPunct="0">
              <a:lnSpc>
                <a:spcPct val="0"/>
              </a:lnSpc>
              <a:spcBef>
                <a:spcPct val="20000"/>
              </a:spcBef>
              <a:spcAft>
                <a:spcPct val="0"/>
              </a:spcAft>
              <a:buClr>
                <a:schemeClr val="tx2"/>
              </a:buClr>
              <a:buSzTx/>
              <a:buFontTx/>
              <a:buNone/>
              <a:tabLst/>
              <a:defRPr/>
            </a:pPr>
            <a:endPar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WWF Aggression</a:t>
            </a:r>
          </a:p>
          <a:p>
            <a:pPr marL="342900" marR="0" lvl="0" indent="-342900" algn="l" defTabSz="914400" rtl="0" eaLnBrk="0" fontAlgn="base" latinLnBrk="0" hangingPunct="0">
              <a:lnSpc>
                <a:spcPct val="100000"/>
              </a:lnSpc>
              <a:spcBef>
                <a:spcPct val="3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You Can’t See Me (John Cena)</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Tough Enough</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Tough Enough 2</a:t>
            </a:r>
          </a:p>
          <a:p>
            <a:pPr marL="342900" indent="-342900" eaLnBrk="0" hangingPunct="0">
              <a:spcBef>
                <a:spcPct val="20000"/>
              </a:spcBef>
              <a:buClr>
                <a:schemeClr val="tx2"/>
              </a:buClr>
              <a:defRPr/>
            </a:pPr>
            <a:r>
              <a:rPr lang="en-US" sz="1200" dirty="0">
                <a:latin typeface="Benguiat Bk BT" pitchFamily="18" charset="0"/>
              </a:rPr>
              <a:t>Signature Sounds: The Music of WWE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381000" y="1828800"/>
            <a:ext cx="3810000" cy="38100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400" u="sng" dirty="0">
                <a:latin typeface="Benguiat Bk BT" pitchFamily="18" charset="0"/>
              </a:rPr>
              <a:t>WWF/WWE Autobiographies:</a:t>
            </a:r>
          </a:p>
          <a:p>
            <a:pPr>
              <a:spcBef>
                <a:spcPct val="50000"/>
              </a:spcBef>
              <a:buClr>
                <a:schemeClr val="accent1">
                  <a:lumMod val="75000"/>
                </a:schemeClr>
              </a:buClr>
            </a:pPr>
            <a:r>
              <a:rPr lang="en-US" sz="1200" dirty="0">
                <a:latin typeface="Benguiat Bk BT" pitchFamily="18" charset="0"/>
              </a:rPr>
              <a:t>Have A Nice Day</a:t>
            </a:r>
            <a:r>
              <a:rPr lang="en-GB" sz="1200" b="1" dirty="0"/>
              <a:t>: </a:t>
            </a:r>
            <a:r>
              <a:rPr lang="en-GB" sz="1200" dirty="0">
                <a:latin typeface="Benguiat Bk BT" pitchFamily="18" charset="0"/>
              </a:rPr>
              <a:t>A Tale of Blood and Sweatsocks</a:t>
            </a:r>
            <a:endParaRPr lang="en-US" sz="1200" dirty="0">
              <a:latin typeface="Benguiat Bk BT" pitchFamily="18" charset="0"/>
            </a:endParaRPr>
          </a:p>
          <a:p>
            <a:pPr>
              <a:lnSpc>
                <a:spcPct val="30000"/>
              </a:lnSpc>
              <a:spcBef>
                <a:spcPct val="50000"/>
              </a:spcBef>
              <a:buNone/>
            </a:pPr>
            <a:r>
              <a:rPr lang="en-US" sz="1100" dirty="0">
                <a:latin typeface="Benguiat Bk BT" pitchFamily="18" charset="0"/>
              </a:rPr>
              <a:t> Mick Foley, 1999</a:t>
            </a:r>
          </a:p>
          <a:p>
            <a:pPr>
              <a:lnSpc>
                <a:spcPct val="90000"/>
              </a:lnSpc>
              <a:spcBef>
                <a:spcPct val="50000"/>
              </a:spcBef>
              <a:buClr>
                <a:schemeClr val="accent1">
                  <a:lumMod val="75000"/>
                </a:schemeClr>
              </a:buClr>
            </a:pPr>
            <a:r>
              <a:rPr lang="en-US" sz="1200" dirty="0">
                <a:latin typeface="Benguiat Bk BT" pitchFamily="18" charset="0"/>
              </a:rPr>
              <a:t>Foley is Good</a:t>
            </a:r>
            <a:r>
              <a:rPr lang="en-GB" sz="1200" dirty="0">
                <a:latin typeface="Benguiat Bk BT" pitchFamily="18" charset="0"/>
              </a:rPr>
              <a:t>: And the Real World Is Faker than Wrestling</a:t>
            </a:r>
            <a:endParaRPr lang="en-US" sz="1200" dirty="0">
              <a:latin typeface="Benguiat Bk BT" pitchFamily="18" charset="0"/>
            </a:endParaRPr>
          </a:p>
          <a:p>
            <a:pPr>
              <a:lnSpc>
                <a:spcPct val="90000"/>
              </a:lnSpc>
              <a:spcBef>
                <a:spcPts val="0"/>
              </a:spcBef>
              <a:buNone/>
            </a:pPr>
            <a:r>
              <a:rPr lang="en-US" sz="1100" dirty="0">
                <a:latin typeface="Benguiat Bk BT" pitchFamily="18" charset="0"/>
              </a:rPr>
              <a:t>Mick Foley, 2001</a:t>
            </a:r>
          </a:p>
          <a:p>
            <a:pPr>
              <a:lnSpc>
                <a:spcPct val="85000"/>
              </a:lnSpc>
              <a:spcBef>
                <a:spcPct val="50000"/>
              </a:spcBef>
              <a:buClr>
                <a:schemeClr val="accent1">
                  <a:lumMod val="75000"/>
                </a:schemeClr>
              </a:buClr>
            </a:pPr>
            <a:r>
              <a:rPr lang="en-US" sz="1200" dirty="0">
                <a:latin typeface="Benguiat Bk BT" pitchFamily="18" charset="0"/>
              </a:rPr>
              <a:t>The Hardcore Diaries</a:t>
            </a:r>
          </a:p>
          <a:p>
            <a:pPr>
              <a:lnSpc>
                <a:spcPct val="40000"/>
              </a:lnSpc>
              <a:spcBef>
                <a:spcPct val="50000"/>
              </a:spcBef>
              <a:buNone/>
            </a:pPr>
            <a:r>
              <a:rPr lang="en-US" sz="1100" dirty="0">
                <a:latin typeface="Benguiat Bk BT" pitchFamily="18" charset="0"/>
              </a:rPr>
              <a:t>Mick Foley, 2007</a:t>
            </a:r>
          </a:p>
          <a:p>
            <a:pPr>
              <a:spcBef>
                <a:spcPts val="600"/>
              </a:spcBef>
              <a:buClr>
                <a:schemeClr val="accent1">
                  <a:lumMod val="75000"/>
                </a:schemeClr>
              </a:buClr>
            </a:pPr>
            <a:r>
              <a:rPr lang="en-US" sz="1200" dirty="0">
                <a:latin typeface="Benguiat Bk BT" pitchFamily="18" charset="0"/>
              </a:rPr>
              <a:t>The R.O.A.D. Less Traveled…The Reality of Amy Dumas+</a:t>
            </a:r>
          </a:p>
          <a:p>
            <a:pPr>
              <a:lnSpc>
                <a:spcPct val="130000"/>
              </a:lnSpc>
              <a:spcBef>
                <a:spcPts val="0"/>
              </a:spcBef>
              <a:buNone/>
            </a:pPr>
            <a:r>
              <a:rPr lang="en-US" sz="1100" dirty="0">
                <a:latin typeface="Benguiat Bk BT" pitchFamily="18" charset="0"/>
              </a:rPr>
              <a:t>Amy “Lita” Dumas, 2001</a:t>
            </a:r>
          </a:p>
          <a:p>
            <a:pPr>
              <a:spcBef>
                <a:spcPts val="600"/>
              </a:spcBef>
              <a:buClr>
                <a:schemeClr val="accent1">
                  <a:lumMod val="75000"/>
                </a:schemeClr>
              </a:buClr>
            </a:pPr>
            <a:r>
              <a:rPr lang="en-US" sz="1200" dirty="0">
                <a:latin typeface="Benguiat Bk BT" pitchFamily="18" charset="0"/>
              </a:rPr>
              <a:t>It’s Good To Be The King…Sometimes</a:t>
            </a:r>
          </a:p>
          <a:p>
            <a:pPr>
              <a:spcBef>
                <a:spcPts val="0"/>
              </a:spcBef>
              <a:buNone/>
            </a:pPr>
            <a:r>
              <a:rPr lang="en-US" sz="1100" dirty="0">
                <a:latin typeface="Benguiat Bk BT" pitchFamily="18" charset="0"/>
              </a:rPr>
              <a:t>Jerry “The King” Lawler, 2001</a:t>
            </a:r>
          </a:p>
          <a:p>
            <a:pPr>
              <a:spcBef>
                <a:spcPts val="600"/>
              </a:spcBef>
              <a:buClr>
                <a:schemeClr val="accent1">
                  <a:lumMod val="75000"/>
                </a:schemeClr>
              </a:buClr>
            </a:pPr>
            <a:r>
              <a:rPr lang="en-US" sz="1200" dirty="0">
                <a:latin typeface="Benguiat Bk BT" pitchFamily="18" charset="0"/>
              </a:rPr>
              <a:t>It’s True! It’s True!</a:t>
            </a:r>
          </a:p>
          <a:p>
            <a:pPr>
              <a:lnSpc>
                <a:spcPct val="50000"/>
              </a:lnSpc>
              <a:spcBef>
                <a:spcPct val="50000"/>
              </a:spcBef>
              <a:buNone/>
            </a:pPr>
            <a:r>
              <a:rPr lang="en-US" sz="1100" dirty="0">
                <a:latin typeface="Benguiat Bk BT" pitchFamily="18" charset="0"/>
              </a:rPr>
              <a:t>Kurt Angle, 2001</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43</a:t>
            </a:fld>
            <a:endParaRPr lang="en-GB" sz="1400" dirty="0">
              <a:latin typeface="Benguiat Bk BT" pitchFamily="18" charset="0"/>
            </a:endParaRPr>
          </a:p>
        </p:txBody>
      </p:sp>
      <p:sp>
        <p:nvSpPr>
          <p:cNvPr id="6" name="Rectangle 3"/>
          <p:cNvSpPr txBox="1">
            <a:spLocks noChangeArrowheads="1"/>
          </p:cNvSpPr>
          <p:nvPr/>
        </p:nvSpPr>
        <p:spPr bwMode="auto">
          <a:xfrm>
            <a:off x="4800600" y="1828800"/>
            <a:ext cx="3429000" cy="3733800"/>
          </a:xfrm>
          <a:prstGeom prst="rect">
            <a:avLst/>
          </a:prstGeo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eaLnBrk="0" hangingPunct="0">
              <a:spcBef>
                <a:spcPts val="600"/>
              </a:spcBef>
            </a:pPr>
            <a:r>
              <a:rPr lang="en-US" sz="1400" u="sng" dirty="0">
                <a:latin typeface="Benguiat Bk BT" pitchFamily="18" charset="0"/>
              </a:rPr>
              <a:t>WWF/WWE Autobiographies:</a:t>
            </a:r>
          </a:p>
          <a:p>
            <a:pPr marL="342900" indent="-342900" eaLnBrk="0" hangingPunct="0">
              <a:spcBef>
                <a:spcPct val="50000"/>
              </a:spcBef>
              <a:buClr>
                <a:schemeClr val="accent1">
                  <a:lumMod val="75000"/>
                </a:schemeClr>
              </a:buClr>
              <a:buFont typeface="Arial" pitchFamily="34" charset="0"/>
              <a:buChar char="•"/>
            </a:pPr>
            <a:r>
              <a:rPr lang="en-US" sz="1200" dirty="0">
                <a:latin typeface="Benguiat Bk BT" pitchFamily="18" charset="0"/>
              </a:rPr>
              <a:t>If They Only Knew </a:t>
            </a:r>
          </a:p>
          <a:p>
            <a:pPr marL="342900" indent="-342900" eaLnBrk="0" hangingPunct="0">
              <a:lnSpc>
                <a:spcPct val="90000"/>
              </a:lnSpc>
              <a:spcBef>
                <a:spcPts val="0"/>
              </a:spcBef>
              <a:buClr>
                <a:schemeClr val="tx2"/>
              </a:buClr>
            </a:pPr>
            <a:r>
              <a:rPr lang="en-US" sz="1100" dirty="0">
                <a:latin typeface="Benguiat Bk BT" panose="02030604050306020704" pitchFamily="18" charset="0"/>
              </a:rPr>
              <a:t>Chyna, 2001</a:t>
            </a:r>
          </a:p>
          <a:p>
            <a:pPr marL="342900" indent="-342900" eaLnBrk="0" hangingPunct="0">
              <a:lnSpc>
                <a:spcPct val="90000"/>
              </a:lnSpc>
              <a:spcBef>
                <a:spcPct val="50000"/>
              </a:spcBef>
              <a:buClr>
                <a:schemeClr val="accent1">
                  <a:lumMod val="75000"/>
                </a:schemeClr>
              </a:buClr>
              <a:buFont typeface="Arial" pitchFamily="34" charset="0"/>
              <a:buChar char="•"/>
            </a:pPr>
            <a:r>
              <a:rPr lang="en-US" sz="1200" dirty="0">
                <a:latin typeface="Benguiat Bk BT" pitchFamily="18" charset="0"/>
              </a:rPr>
              <a:t>Hollywood Hulk Hogan+</a:t>
            </a:r>
          </a:p>
          <a:p>
            <a:pPr marL="342900" indent="-342900" eaLnBrk="0" hangingPunct="0">
              <a:lnSpc>
                <a:spcPct val="90000"/>
              </a:lnSpc>
              <a:spcBef>
                <a:spcPts val="0"/>
              </a:spcBef>
              <a:buClr>
                <a:schemeClr val="tx2"/>
              </a:buClr>
            </a:pPr>
            <a:r>
              <a:rPr lang="en-US" sz="1100" dirty="0">
                <a:latin typeface="Benguiat Bk BT" pitchFamily="18" charset="0"/>
              </a:rPr>
              <a:t>Hulk Hogan, 2002</a:t>
            </a:r>
          </a:p>
          <a:p>
            <a:pPr marL="342900" indent="-342900" eaLnBrk="0" hangingPunct="0">
              <a:lnSpc>
                <a:spcPct val="90000"/>
              </a:lnSpc>
              <a:spcBef>
                <a:spcPct val="50000"/>
              </a:spcBef>
              <a:buClr>
                <a:schemeClr val="accent1">
                  <a:lumMod val="75000"/>
                </a:schemeClr>
              </a:buClr>
              <a:buFont typeface="Arial" pitchFamily="34" charset="0"/>
              <a:buChar char="•"/>
            </a:pPr>
            <a:r>
              <a:rPr lang="en-US" sz="1200" dirty="0">
                <a:latin typeface="Benguiat Bk BT" pitchFamily="18" charset="0"/>
              </a:rPr>
              <a:t>The Stone Cold Truth</a:t>
            </a:r>
          </a:p>
          <a:p>
            <a:pPr>
              <a:lnSpc>
                <a:spcPct val="50000"/>
              </a:lnSpc>
              <a:spcBef>
                <a:spcPct val="50000"/>
              </a:spcBef>
              <a:buNone/>
            </a:pPr>
            <a:r>
              <a:rPr lang="en-US" sz="1100" dirty="0">
                <a:latin typeface="Benguiat Bk BT" pitchFamily="18" charset="0"/>
              </a:rPr>
              <a:t>Steve Austin, 2003</a:t>
            </a:r>
          </a:p>
          <a:p>
            <a:pPr marL="342900" indent="-342900" eaLnBrk="0" hangingPunct="0">
              <a:lnSpc>
                <a:spcPct val="90000"/>
              </a:lnSpc>
              <a:spcBef>
                <a:spcPct val="50000"/>
              </a:spcBef>
              <a:buClr>
                <a:schemeClr val="accent1">
                  <a:lumMod val="75000"/>
                </a:schemeClr>
              </a:buClr>
              <a:buFont typeface="Arial" pitchFamily="34" charset="0"/>
              <a:buChar char="•"/>
            </a:pPr>
            <a:r>
              <a:rPr lang="en-US" sz="1200" dirty="0">
                <a:latin typeface="Benguiat Bk BT" pitchFamily="18" charset="0"/>
              </a:rPr>
              <a:t>The Hardy Boyz: Exist 2 Inspire</a:t>
            </a:r>
          </a:p>
          <a:p>
            <a:pPr eaLnBrk="0" hangingPunct="0">
              <a:lnSpc>
                <a:spcPct val="50000"/>
              </a:lnSpc>
              <a:spcBef>
                <a:spcPct val="50000"/>
              </a:spcBef>
            </a:pPr>
            <a:r>
              <a:rPr lang="en-US" sz="1100" dirty="0">
                <a:latin typeface="Benguiat Bk BT" panose="02030604050306020704" pitchFamily="18" charset="0"/>
              </a:rPr>
              <a:t>The Hardy Boyz, 2003</a:t>
            </a:r>
          </a:p>
          <a:p>
            <a:pPr eaLnBrk="0" hangingPunct="0">
              <a:lnSpc>
                <a:spcPct val="50000"/>
              </a:lnSpc>
              <a:spcBef>
                <a:spcPct val="50000"/>
              </a:spcBef>
            </a:pPr>
            <a:endParaRPr lang="en-US" sz="1200" dirty="0">
              <a:latin typeface="Staccato222 BT" pitchFamily="66" charset="0"/>
            </a:endParaRPr>
          </a:p>
          <a:p>
            <a:pPr marL="347472" indent="-347472" eaLnBrk="0" hangingPunct="0">
              <a:lnSpc>
                <a:spcPct val="50000"/>
              </a:lnSpc>
              <a:spcBef>
                <a:spcPct val="50000"/>
              </a:spcBef>
              <a:buClr>
                <a:schemeClr val="accent1">
                  <a:lumMod val="75000"/>
                </a:schemeClr>
              </a:buClr>
              <a:buFont typeface="Arial" pitchFamily="34" charset="0"/>
              <a:buChar char="•"/>
            </a:pPr>
            <a:r>
              <a:rPr lang="en-GB" sz="1200" dirty="0">
                <a:latin typeface="Benguiat Bk BT" pitchFamily="18" charset="0"/>
              </a:rPr>
              <a:t>Tajiri: The Japanese Buzzsaw*</a:t>
            </a:r>
          </a:p>
          <a:p>
            <a:pPr>
              <a:spcBef>
                <a:spcPts val="0"/>
              </a:spcBef>
              <a:buNone/>
            </a:pPr>
            <a:r>
              <a:rPr lang="en-GB" sz="1100" dirty="0">
                <a:latin typeface="Benguiat Bk BT" pitchFamily="18" charset="0"/>
              </a:rPr>
              <a:t>Yoshihiro Tajiri, 2003</a:t>
            </a:r>
          </a:p>
          <a:p>
            <a:pPr marL="342900" indent="-342900" eaLnBrk="0" hangingPunct="0">
              <a:spcBef>
                <a:spcPct val="50000"/>
              </a:spcBef>
              <a:buClr>
                <a:schemeClr val="accent1">
                  <a:lumMod val="75000"/>
                </a:schemeClr>
              </a:buClr>
              <a:buFont typeface="Arial" pitchFamily="34" charset="0"/>
              <a:buChar char="•"/>
            </a:pPr>
            <a:r>
              <a:rPr lang="en-US" sz="1200" dirty="0">
                <a:latin typeface="Benguiat Bk BT" pitchFamily="18" charset="0"/>
              </a:rPr>
              <a:t>To Be The Man</a:t>
            </a:r>
          </a:p>
          <a:p>
            <a:pPr>
              <a:buNone/>
            </a:pPr>
            <a:r>
              <a:rPr lang="en-US" sz="1100" dirty="0">
                <a:latin typeface="Benguiat Bk BT" pitchFamily="18" charset="0"/>
              </a:rPr>
              <a:t>Ric Flair, 2004</a:t>
            </a:r>
          </a:p>
          <a:p>
            <a:pPr marL="342900" indent="-342900" eaLnBrk="0" hangingPunct="0">
              <a:lnSpc>
                <a:spcPct val="90000"/>
              </a:lnSpc>
              <a:spcBef>
                <a:spcPct val="50000"/>
              </a:spcBef>
              <a:buClr>
                <a:schemeClr val="accent1">
                  <a:lumMod val="75000"/>
                </a:schemeClr>
              </a:buClr>
              <a:buFont typeface="Arial" pitchFamily="34" charset="0"/>
              <a:buChar char="•"/>
            </a:pPr>
            <a:r>
              <a:rPr lang="en-US" sz="1200" dirty="0">
                <a:latin typeface="Benguiat Bk BT" pitchFamily="18" charset="0"/>
              </a:rPr>
              <a:t>Listen, You Pencil Neck Geeks</a:t>
            </a:r>
          </a:p>
          <a:p>
            <a:pPr eaLnBrk="0" hangingPunct="0"/>
            <a:r>
              <a:rPr lang="en-US" sz="1100" dirty="0">
                <a:latin typeface="Benguiat Bk BT" pitchFamily="18" charset="0"/>
              </a:rPr>
              <a:t>“Classy” Freddie Blassie, 2004</a:t>
            </a:r>
          </a:p>
          <a:p>
            <a:pPr eaLnBrk="0" hangingPunct="0"/>
            <a:endParaRPr lang="en-US" sz="1200" dirty="0">
              <a:latin typeface="Benguiat Bk BT" pitchFamily="18" charset="0"/>
            </a:endParaRPr>
          </a:p>
        </p:txBody>
      </p:sp>
      <p:sp>
        <p:nvSpPr>
          <p:cNvPr id="8" name="TextBox 7"/>
          <p:cNvSpPr txBox="1"/>
          <p:nvPr/>
        </p:nvSpPr>
        <p:spPr>
          <a:xfrm>
            <a:off x="-20183" y="6396335"/>
            <a:ext cx="2382383" cy="461665"/>
          </a:xfrm>
          <a:prstGeom prst="rect">
            <a:avLst/>
          </a:prstGeom>
          <a:noFill/>
        </p:spPr>
        <p:txBody>
          <a:bodyPr wrap="none" rtlCol="0">
            <a:spAutoFit/>
          </a:bodyPr>
          <a:lstStyle/>
          <a:p>
            <a:r>
              <a:rPr lang="en-GB" sz="1200" dirty="0">
                <a:latin typeface="Benguiat Bk BT" pitchFamily="18" charset="0"/>
              </a:rPr>
              <a:t>*Japanese text</a:t>
            </a:r>
          </a:p>
          <a:p>
            <a:r>
              <a:rPr lang="en-US" sz="1200" dirty="0">
                <a:latin typeface="Benguiat Bk BT" pitchFamily="18" charset="0"/>
              </a:rPr>
              <a:t>+also available on audiobook</a:t>
            </a:r>
            <a:endParaRPr lang="en-GB" sz="1200" dirty="0">
              <a:latin typeface="Benguiat Bk BT"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381000" y="1828800"/>
            <a:ext cx="3962400" cy="3733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400" u="sng" dirty="0">
                <a:latin typeface="Benguiat Bk BT" pitchFamily="18" charset="0"/>
              </a:rPr>
              <a:t>WWF/WWE Autobiographies:</a:t>
            </a:r>
          </a:p>
          <a:p>
            <a:pPr>
              <a:spcBef>
                <a:spcPct val="50000"/>
              </a:spcBef>
              <a:buClr>
                <a:schemeClr val="accent1">
                  <a:lumMod val="75000"/>
                </a:schemeClr>
              </a:buClr>
              <a:buFont typeface="Arial" pitchFamily="34" charset="0"/>
              <a:buChar char="•"/>
            </a:pPr>
            <a:r>
              <a:rPr lang="en-GB" sz="1200" kern="1200" dirty="0">
                <a:latin typeface="Benguiat Bk BT" pitchFamily="18" charset="0"/>
                <a:cs typeface="Arial" pitchFamily="34" charset="0"/>
              </a:rPr>
              <a:t>Tangled Ropes</a:t>
            </a:r>
          </a:p>
          <a:p>
            <a:pPr>
              <a:spcBef>
                <a:spcPts val="0"/>
              </a:spcBef>
              <a:buNone/>
            </a:pPr>
            <a:r>
              <a:rPr lang="en-GB" sz="1100" kern="1200" dirty="0">
                <a:latin typeface="Benguiat Bk BT" pitchFamily="18" charset="0"/>
                <a:cs typeface="Arial" pitchFamily="34" charset="0"/>
              </a:rPr>
              <a:t>“Superstar” Billy Graham, 2004</a:t>
            </a:r>
          </a:p>
          <a:p>
            <a:pPr>
              <a:spcBef>
                <a:spcPct val="50000"/>
              </a:spcBef>
              <a:buClr>
                <a:schemeClr val="accent1">
                  <a:lumMod val="75000"/>
                </a:schemeClr>
              </a:buClr>
              <a:buFont typeface="Arial" pitchFamily="34" charset="0"/>
              <a:buChar char="•"/>
            </a:pPr>
            <a:r>
              <a:rPr lang="en-US" sz="1200" kern="1200" dirty="0">
                <a:latin typeface="Benguiat Bk BT" pitchFamily="18" charset="0"/>
                <a:cs typeface="Arial" pitchFamily="34" charset="0"/>
              </a:rPr>
              <a:t>Walking a Golden Mile </a:t>
            </a:r>
          </a:p>
          <a:p>
            <a:pPr>
              <a:spcBef>
                <a:spcPts val="0"/>
              </a:spcBef>
              <a:buNone/>
            </a:pPr>
            <a:r>
              <a:rPr lang="en-US" sz="1100" kern="1200" dirty="0">
                <a:latin typeface="Benguiat Bk BT" pitchFamily="18" charset="0"/>
                <a:cs typeface="Arial" pitchFamily="34" charset="0"/>
              </a:rPr>
              <a:t>William Regal, 2005</a:t>
            </a:r>
          </a:p>
          <a:p>
            <a:pPr>
              <a:spcBef>
                <a:spcPts val="840"/>
              </a:spcBef>
              <a:buClr>
                <a:schemeClr val="accent1">
                  <a:lumMod val="75000"/>
                </a:schemeClr>
              </a:buClr>
              <a:buFont typeface="Arial" pitchFamily="34" charset="0"/>
              <a:buChar char="•"/>
            </a:pPr>
            <a:r>
              <a:rPr lang="en-US" sz="1200" kern="1200" dirty="0">
                <a:latin typeface="Benguiat Bk BT" pitchFamily="18" charset="0"/>
                <a:cs typeface="Arial" pitchFamily="34" charset="0"/>
              </a:rPr>
              <a:t>Dusty: Reflections of an American Dream</a:t>
            </a:r>
          </a:p>
          <a:p>
            <a:pPr>
              <a:spcBef>
                <a:spcPts val="0"/>
              </a:spcBef>
              <a:buNone/>
            </a:pPr>
            <a:r>
              <a:rPr lang="en-US" sz="1100" kern="1200" dirty="0">
                <a:latin typeface="Benguiat Bk BT" pitchFamily="18" charset="0"/>
                <a:cs typeface="Arial" pitchFamily="34" charset="0"/>
              </a:rPr>
              <a:t>Dusty Rhodes, 2005</a:t>
            </a:r>
          </a:p>
          <a:p>
            <a:pPr>
              <a:spcBef>
                <a:spcPts val="840"/>
              </a:spcBef>
              <a:buClr>
                <a:schemeClr val="accent1">
                  <a:lumMod val="75000"/>
                </a:schemeClr>
              </a:buClr>
              <a:buFont typeface="Arial" pitchFamily="34" charset="0"/>
              <a:buChar char="•"/>
            </a:pPr>
            <a:r>
              <a:rPr lang="en-US" sz="1200" kern="1200" dirty="0">
                <a:latin typeface="Benguiat Bk BT" pitchFamily="18" charset="0"/>
                <a:cs typeface="Arial" pitchFamily="34" charset="0"/>
              </a:rPr>
              <a:t>Cheating Death, Stealing Life: The Eddie Guerrero Story*</a:t>
            </a:r>
          </a:p>
          <a:p>
            <a:pPr>
              <a:spcBef>
                <a:spcPts val="0"/>
              </a:spcBef>
              <a:buNone/>
            </a:pPr>
            <a:r>
              <a:rPr lang="en-US" sz="1100" kern="1200" dirty="0">
                <a:latin typeface="Benguiat Bk BT" pitchFamily="18" charset="0"/>
                <a:cs typeface="Arial" pitchFamily="34" charset="0"/>
              </a:rPr>
              <a:t>Eddie Guerrero, 2005</a:t>
            </a:r>
          </a:p>
          <a:p>
            <a:pPr>
              <a:spcBef>
                <a:spcPct val="50000"/>
              </a:spcBef>
              <a:buClr>
                <a:schemeClr val="accent1">
                  <a:lumMod val="75000"/>
                </a:schemeClr>
              </a:buClr>
            </a:pPr>
            <a:r>
              <a:rPr lang="en-US" sz="1200" kern="1200" dirty="0">
                <a:latin typeface="Benguiat Bk BT" pitchFamily="18" charset="0"/>
                <a:cs typeface="Arial" pitchFamily="34" charset="0"/>
              </a:rPr>
              <a:t>Adam Copeland: On Edge</a:t>
            </a:r>
          </a:p>
          <a:p>
            <a:pPr>
              <a:spcBef>
                <a:spcPts val="0"/>
              </a:spcBef>
              <a:buNone/>
            </a:pPr>
            <a:r>
              <a:rPr lang="en-US" sz="1100" kern="1200" dirty="0">
                <a:latin typeface="Benguiat Bk BT" pitchFamily="18" charset="0"/>
                <a:cs typeface="Arial" pitchFamily="34" charset="0"/>
              </a:rPr>
              <a:t>Adam Copeland, 2005 </a:t>
            </a:r>
          </a:p>
          <a:p>
            <a:pPr>
              <a:spcBef>
                <a:spcPct val="50000"/>
              </a:spcBef>
              <a:buClr>
                <a:schemeClr val="accent1">
                  <a:lumMod val="75000"/>
                </a:schemeClr>
              </a:buClr>
              <a:buFont typeface="Arial" pitchFamily="34" charset="0"/>
              <a:buChar char="•"/>
            </a:pPr>
            <a:r>
              <a:rPr lang="en-GB" sz="1200" dirty="0">
                <a:latin typeface="Benguiat Bk BT" pitchFamily="18" charset="0"/>
              </a:rPr>
              <a:t>Controversy Creates Ca$h</a:t>
            </a:r>
          </a:p>
          <a:p>
            <a:pPr>
              <a:spcBef>
                <a:spcPts val="0"/>
              </a:spcBef>
              <a:buNone/>
            </a:pPr>
            <a:r>
              <a:rPr lang="en-GB" sz="1100" dirty="0">
                <a:latin typeface="Benguiat Bk BT" pitchFamily="18" charset="0"/>
              </a:rPr>
              <a:t>Eric Bischoff, 2006 </a:t>
            </a:r>
          </a:p>
          <a:p>
            <a:pPr>
              <a:spcBef>
                <a:spcPts val="840"/>
              </a:spcBef>
            </a:pPr>
            <a:endParaRPr lang="en-US" sz="1200" kern="1200" dirty="0">
              <a:latin typeface="Benguiat Bk BT" pitchFamily="18" charset="0"/>
              <a:cs typeface="Arial" pitchFamily="34" charset="0"/>
            </a:endParaRP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44</a:t>
            </a:fld>
            <a:endParaRPr lang="en-GB" sz="1400" dirty="0">
              <a:latin typeface="Benguiat Bk BT" pitchFamily="18" charset="0"/>
            </a:endParaRPr>
          </a:p>
        </p:txBody>
      </p:sp>
      <p:sp>
        <p:nvSpPr>
          <p:cNvPr id="6" name="Rectangle 3"/>
          <p:cNvSpPr txBox="1">
            <a:spLocks noChangeArrowheads="1"/>
          </p:cNvSpPr>
          <p:nvPr/>
        </p:nvSpPr>
        <p:spPr bwMode="auto">
          <a:xfrm>
            <a:off x="4648200" y="1828800"/>
            <a:ext cx="4114800" cy="3733800"/>
          </a:xfrm>
          <a:prstGeom prst="rect">
            <a:avLst/>
          </a:prstGeo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eaLnBrk="0" hangingPunct="0">
              <a:spcBef>
                <a:spcPts val="600"/>
              </a:spcBef>
            </a:pPr>
            <a:r>
              <a:rPr lang="en-US" sz="1400" u="sng" dirty="0">
                <a:latin typeface="Benguiat Bk BT" pitchFamily="18" charset="0"/>
              </a:rPr>
              <a:t>WWF/WWE Autobiographies:</a:t>
            </a:r>
          </a:p>
          <a:p>
            <a:pPr marL="342900" indent="-342900" eaLnBrk="0" hangingPunct="0">
              <a:spcBef>
                <a:spcPct val="50000"/>
              </a:spcBef>
              <a:buClr>
                <a:schemeClr val="accent1">
                  <a:lumMod val="75000"/>
                </a:schemeClr>
              </a:buClr>
              <a:buFont typeface="Arial" pitchFamily="34" charset="0"/>
              <a:buChar char="•"/>
            </a:pPr>
            <a:r>
              <a:rPr lang="en-GB" sz="1200" dirty="0">
                <a:latin typeface="Benguiat Bk BT" pitchFamily="18" charset="0"/>
              </a:rPr>
              <a:t>Heartbreak &amp; Triumph: The Shawn Michaels Story</a:t>
            </a:r>
          </a:p>
          <a:p>
            <a:pPr marL="342900" indent="-342900" eaLnBrk="0" hangingPunct="0">
              <a:lnSpc>
                <a:spcPct val="90000"/>
              </a:lnSpc>
              <a:spcBef>
                <a:spcPts val="0"/>
              </a:spcBef>
              <a:buClr>
                <a:schemeClr val="tx2"/>
              </a:buClr>
            </a:pPr>
            <a:r>
              <a:rPr lang="en-GB" sz="1100" dirty="0">
                <a:latin typeface="Benguiat Bk BT" pitchFamily="18" charset="0"/>
              </a:rPr>
              <a:t>Shawn Michaels, 2006</a:t>
            </a:r>
            <a:endParaRPr lang="en-US" sz="1100" dirty="0">
              <a:latin typeface="Benguiat Bk BT" pitchFamily="18" charset="0"/>
            </a:endParaRPr>
          </a:p>
          <a:p>
            <a:pPr marL="342900" indent="-342900" eaLnBrk="0" hangingPunct="0">
              <a:lnSpc>
                <a:spcPct val="90000"/>
              </a:lnSpc>
              <a:spcBef>
                <a:spcPct val="50000"/>
              </a:spcBef>
              <a:buClr>
                <a:schemeClr val="accent1">
                  <a:lumMod val="75000"/>
                </a:schemeClr>
              </a:buClr>
              <a:buFont typeface="Arial" pitchFamily="34" charset="0"/>
              <a:buChar char="•"/>
            </a:pPr>
            <a:r>
              <a:rPr lang="en-US" sz="1200" dirty="0">
                <a:latin typeface="Benguiat Bk BT" pitchFamily="18" charset="0"/>
              </a:rPr>
              <a:t>Batista Unleashed</a:t>
            </a:r>
          </a:p>
          <a:p>
            <a:pPr>
              <a:lnSpc>
                <a:spcPct val="50000"/>
              </a:lnSpc>
              <a:spcBef>
                <a:spcPct val="50000"/>
              </a:spcBef>
              <a:buNone/>
            </a:pPr>
            <a:r>
              <a:rPr lang="en-US" sz="1100" dirty="0">
                <a:latin typeface="Benguiat Bk BT" pitchFamily="18" charset="0"/>
              </a:rPr>
              <a:t>Dave Batista, 2007</a:t>
            </a:r>
          </a:p>
          <a:p>
            <a:pPr marL="342900" indent="-342900" eaLnBrk="0" hangingPunct="0">
              <a:lnSpc>
                <a:spcPct val="90000"/>
              </a:lnSpc>
              <a:spcBef>
                <a:spcPct val="50000"/>
              </a:spcBef>
              <a:buClr>
                <a:schemeClr val="accent1">
                  <a:lumMod val="75000"/>
                </a:schemeClr>
              </a:buClr>
              <a:buFont typeface="Arial" pitchFamily="34" charset="0"/>
              <a:buChar char="•"/>
            </a:pPr>
            <a:r>
              <a:rPr lang="en-US" sz="1200" dirty="0">
                <a:latin typeface="Benguiat Bk BT" pitchFamily="18" charset="0"/>
              </a:rPr>
              <a:t>Ted DiBiase: The Million Dollar Man</a:t>
            </a:r>
          </a:p>
          <a:p>
            <a:pPr marL="342900" indent="-342900" eaLnBrk="0" hangingPunct="0">
              <a:lnSpc>
                <a:spcPct val="50000"/>
              </a:lnSpc>
              <a:spcBef>
                <a:spcPct val="50000"/>
              </a:spcBef>
              <a:buClr>
                <a:schemeClr val="tx2"/>
              </a:buClr>
            </a:pPr>
            <a:r>
              <a:rPr lang="en-US" sz="1100" dirty="0">
                <a:latin typeface="Benguiat Bk BT" pitchFamily="18" charset="0"/>
              </a:rPr>
              <a:t>Ted DiBiase, 2008 </a:t>
            </a:r>
          </a:p>
          <a:p>
            <a:pPr marL="342900" indent="-342900" eaLnBrk="0" hangingPunct="0">
              <a:lnSpc>
                <a:spcPct val="90000"/>
              </a:lnSpc>
              <a:spcBef>
                <a:spcPct val="50000"/>
              </a:spcBef>
              <a:buClr>
                <a:schemeClr val="accent1">
                  <a:lumMod val="75000"/>
                </a:schemeClr>
              </a:buClr>
              <a:buFont typeface="Arial" pitchFamily="34" charset="0"/>
              <a:buChar char="•"/>
            </a:pPr>
            <a:r>
              <a:rPr lang="en-US" sz="1200" dirty="0">
                <a:latin typeface="Benguiat Bk BT" pitchFamily="18" charset="0"/>
              </a:rPr>
              <a:t>Andre the Giant: A Legendary Life</a:t>
            </a:r>
          </a:p>
          <a:p>
            <a:pPr eaLnBrk="0" hangingPunct="0">
              <a:lnSpc>
                <a:spcPct val="60000"/>
              </a:lnSpc>
              <a:spcBef>
                <a:spcPts val="600"/>
              </a:spcBef>
            </a:pPr>
            <a:r>
              <a:rPr lang="en-US" sz="1100" dirty="0">
                <a:latin typeface="Benguiat Bk BT" pitchFamily="18" charset="0"/>
              </a:rPr>
              <a:t>Michael Krugman, 2009</a:t>
            </a:r>
          </a:p>
          <a:p>
            <a:pPr marL="342900" indent="-342900" eaLnBrk="0" hangingPunct="0">
              <a:spcBef>
                <a:spcPts val="600"/>
              </a:spcBef>
              <a:buClr>
                <a:schemeClr val="accent1">
                  <a:lumMod val="75000"/>
                </a:schemeClr>
              </a:buClr>
              <a:buFont typeface="Arial" pitchFamily="34" charset="0"/>
              <a:buChar char="•"/>
            </a:pPr>
            <a:r>
              <a:rPr lang="en-GB" sz="1200" dirty="0">
                <a:latin typeface="Benguiat Bk BT" pitchFamily="18" charset="0"/>
              </a:rPr>
              <a:t>Rey Mysterio: Behind the Mask</a:t>
            </a:r>
          </a:p>
          <a:p>
            <a:pPr marL="342900" indent="-342900" eaLnBrk="0" hangingPunct="0">
              <a:spcBef>
                <a:spcPts val="0"/>
              </a:spcBef>
              <a:spcAft>
                <a:spcPts val="0"/>
              </a:spcAft>
              <a:buClr>
                <a:schemeClr val="tx2"/>
              </a:buClr>
            </a:pPr>
            <a:r>
              <a:rPr lang="en-GB" sz="1100" dirty="0">
                <a:latin typeface="Benguiat Bk BT" pitchFamily="18" charset="0"/>
              </a:rPr>
              <a:t>Rey Mysterio</a:t>
            </a:r>
            <a:r>
              <a:rPr lang="en-US" sz="1100" dirty="0">
                <a:latin typeface="Benguiat Bk BT" pitchFamily="18" charset="0"/>
              </a:rPr>
              <a:t>, 2009</a:t>
            </a:r>
          </a:p>
          <a:p>
            <a:pPr marL="342900" indent="-342900" eaLnBrk="0" hangingPunct="0">
              <a:spcBef>
                <a:spcPts val="600"/>
              </a:spcBef>
              <a:buClr>
                <a:schemeClr val="accent1">
                  <a:lumMod val="75000"/>
                </a:schemeClr>
              </a:buClr>
              <a:buFont typeface="Arial" pitchFamily="34" charset="0"/>
              <a:buChar char="•"/>
            </a:pPr>
            <a:r>
              <a:rPr lang="en-US" sz="1200" dirty="0">
                <a:latin typeface="Benguiat Bk BT" pitchFamily="18" charset="0"/>
              </a:rPr>
              <a:t>The Unauthorized History of DX</a:t>
            </a:r>
            <a:r>
              <a:rPr lang="en-GB" sz="1200" dirty="0">
                <a:latin typeface="Benguiat Bk BT" pitchFamily="18" charset="0"/>
              </a:rPr>
              <a:t> </a:t>
            </a:r>
          </a:p>
          <a:p>
            <a:pPr>
              <a:buNone/>
            </a:pPr>
            <a:r>
              <a:rPr lang="en-US" sz="1100" dirty="0">
                <a:latin typeface="Benguiat Bk BT" pitchFamily="18" charset="0"/>
              </a:rPr>
              <a:t>Triple H &amp; Shawn Michaels, 2009</a:t>
            </a:r>
          </a:p>
          <a:p>
            <a:pPr marL="342900" indent="-342900" eaLnBrk="0" hangingPunct="0">
              <a:spcBef>
                <a:spcPts val="600"/>
              </a:spcBef>
              <a:buClr>
                <a:schemeClr val="accent1">
                  <a:lumMod val="75000"/>
                </a:schemeClr>
              </a:buClr>
              <a:buFont typeface="Arial" pitchFamily="34" charset="0"/>
              <a:buChar char="•"/>
            </a:pPr>
            <a:r>
              <a:rPr lang="en-GB" sz="1200" dirty="0">
                <a:latin typeface="Benguiat Bk BT" pitchFamily="18" charset="0"/>
              </a:rPr>
              <a:t>Cross Rhodes: Goldust, Out of the Darkness </a:t>
            </a:r>
            <a:endParaRPr lang="en-US" sz="1200" dirty="0">
              <a:latin typeface="Benguiat Bk BT" pitchFamily="18" charset="0"/>
            </a:endParaRPr>
          </a:p>
          <a:p>
            <a:pPr>
              <a:buNone/>
            </a:pPr>
            <a:r>
              <a:rPr lang="en-US" sz="1100" dirty="0">
                <a:latin typeface="Benguiat Bk BT" pitchFamily="18" charset="0"/>
              </a:rPr>
              <a:t>Dustin Rhodes, 2010</a:t>
            </a:r>
          </a:p>
        </p:txBody>
      </p:sp>
      <p:sp>
        <p:nvSpPr>
          <p:cNvPr id="8" name="Rectangle 7"/>
          <p:cNvSpPr/>
          <p:nvPr/>
        </p:nvSpPr>
        <p:spPr>
          <a:xfrm>
            <a:off x="-19665" y="6544324"/>
            <a:ext cx="2762865" cy="276999"/>
          </a:xfrm>
          <a:prstGeom prst="rect">
            <a:avLst/>
          </a:prstGeom>
        </p:spPr>
        <p:txBody>
          <a:bodyPr wrap="square">
            <a:spAutoFit/>
          </a:bodyPr>
          <a:lstStyle/>
          <a:p>
            <a:r>
              <a:rPr lang="en-US" sz="1200" dirty="0">
                <a:latin typeface="Benguiat Bk BT" pitchFamily="18" charset="0"/>
              </a:rPr>
              <a:t>*Also available in Spanish language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2286000" y="1905000"/>
            <a:ext cx="3962400" cy="3733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400" u="sng" dirty="0">
                <a:latin typeface="Benguiat Bk BT" pitchFamily="18" charset="0"/>
              </a:rPr>
              <a:t>WWF/WWE Autobiographies:</a:t>
            </a:r>
          </a:p>
          <a:p>
            <a:pPr marL="342900" indent="-342900" eaLnBrk="0" hangingPunct="0">
              <a:spcBef>
                <a:spcPts val="600"/>
              </a:spcBef>
              <a:buClr>
                <a:schemeClr val="accent1">
                  <a:lumMod val="75000"/>
                </a:schemeClr>
              </a:buClr>
              <a:buFont typeface="Arial" pitchFamily="34" charset="0"/>
              <a:buChar char="•"/>
            </a:pPr>
            <a:r>
              <a:rPr lang="en-US" sz="1200" dirty="0">
                <a:latin typeface="Benguiat Bk BT" pitchFamily="18" charset="0"/>
              </a:rPr>
              <a:t>YES!: My Improbable Journey to the Main Event of WrestleMania</a:t>
            </a:r>
          </a:p>
          <a:p>
            <a:pPr marL="0" indent="0" eaLnBrk="0" hangingPunct="0">
              <a:spcBef>
                <a:spcPts val="0"/>
              </a:spcBef>
              <a:buClr>
                <a:schemeClr val="accent1">
                  <a:lumMod val="75000"/>
                </a:schemeClr>
              </a:buClr>
              <a:buNone/>
            </a:pPr>
            <a:r>
              <a:rPr lang="en-US" sz="1100" dirty="0">
                <a:latin typeface="Benguiat Bk BT" pitchFamily="18" charset="0"/>
              </a:rPr>
              <a:t>Daniel Bryan, 2015</a:t>
            </a:r>
          </a:p>
          <a:p>
            <a:pPr>
              <a:spcBef>
                <a:spcPct val="50000"/>
              </a:spcBef>
              <a:buClr>
                <a:schemeClr val="accent1">
                  <a:lumMod val="75000"/>
                </a:schemeClr>
              </a:buClr>
              <a:buFont typeface="Arial" pitchFamily="34" charset="0"/>
              <a:buChar char="•"/>
            </a:pPr>
            <a:r>
              <a:rPr lang="en-US" sz="1200" dirty="0">
                <a:latin typeface="Benguiat Bk BT" pitchFamily="18" charset="0"/>
              </a:rPr>
              <a:t>Accepted: How the First Gay Superstar Changed WWE</a:t>
            </a:r>
            <a:r>
              <a:rPr lang="en-US" sz="1200" kern="1200" dirty="0">
                <a:latin typeface="Benguiat Bk BT" pitchFamily="18" charset="0"/>
                <a:cs typeface="Arial" pitchFamily="34" charset="0"/>
              </a:rPr>
              <a:t> </a:t>
            </a:r>
          </a:p>
          <a:p>
            <a:pPr marL="0" indent="0" eaLnBrk="0" hangingPunct="0">
              <a:spcBef>
                <a:spcPts val="0"/>
              </a:spcBef>
              <a:buClr>
                <a:schemeClr val="accent1">
                  <a:lumMod val="75000"/>
                </a:schemeClr>
              </a:buClr>
              <a:buNone/>
            </a:pPr>
            <a:r>
              <a:rPr lang="en-US" sz="1100" dirty="0">
                <a:latin typeface="Benguiat Bk BT" pitchFamily="18" charset="0"/>
              </a:rPr>
              <a:t>Pat Patterson; Bertrand Hébert, 2016</a:t>
            </a:r>
          </a:p>
          <a:p>
            <a:pPr>
              <a:spcBef>
                <a:spcPts val="840"/>
              </a:spcBef>
              <a:buClr>
                <a:schemeClr val="accent1">
                  <a:lumMod val="75000"/>
                </a:schemeClr>
              </a:buClr>
              <a:buFont typeface="Arial" pitchFamily="34" charset="0"/>
              <a:buChar char="•"/>
            </a:pPr>
            <a:r>
              <a:rPr lang="en-US" sz="1200" kern="1200" dirty="0">
                <a:latin typeface="Benguiat Bk BT" pitchFamily="18" charset="0"/>
                <a:cs typeface="Arial" pitchFamily="34" charset="0"/>
              </a:rPr>
              <a:t>Second Nature: The Legacy of Ric Flair and the Rise of Charlotte</a:t>
            </a:r>
          </a:p>
          <a:p>
            <a:pPr>
              <a:spcBef>
                <a:spcPts val="0"/>
              </a:spcBef>
              <a:buNone/>
            </a:pPr>
            <a:r>
              <a:rPr lang="en-US" sz="1100" kern="1200" dirty="0">
                <a:latin typeface="Benguiat Bk BT" pitchFamily="18" charset="0"/>
                <a:cs typeface="Arial" pitchFamily="34" charset="0"/>
              </a:rPr>
              <a:t>Ric Flair &amp; Charlotte, 2017</a:t>
            </a:r>
          </a:p>
          <a:p>
            <a:pPr>
              <a:spcBef>
                <a:spcPts val="840"/>
              </a:spcBef>
              <a:buClr>
                <a:schemeClr val="accent1">
                  <a:lumMod val="75000"/>
                </a:schemeClr>
              </a:buClr>
              <a:buFont typeface="Arial" pitchFamily="34" charset="0"/>
              <a:buChar char="•"/>
            </a:pPr>
            <a:r>
              <a:rPr lang="en-US" sz="1200" kern="1200" dirty="0">
                <a:latin typeface="Benguiat Bk BT" pitchFamily="18" charset="0"/>
                <a:cs typeface="Arial" pitchFamily="34" charset="0"/>
              </a:rPr>
              <a:t>Mayor Kane: My Life in Wrestling and Politics</a:t>
            </a:r>
          </a:p>
          <a:p>
            <a:pPr>
              <a:spcBef>
                <a:spcPts val="0"/>
              </a:spcBef>
              <a:buNone/>
            </a:pPr>
            <a:r>
              <a:rPr lang="en-US" sz="1100" kern="1200" dirty="0">
                <a:latin typeface="Benguiat Bk BT" pitchFamily="18" charset="0"/>
                <a:cs typeface="Arial" pitchFamily="34" charset="0"/>
              </a:rPr>
              <a:t>Glenn Jacobs, 2019</a:t>
            </a:r>
          </a:p>
          <a:p>
            <a:pPr>
              <a:spcBef>
                <a:spcPct val="50000"/>
              </a:spcBef>
              <a:buClr>
                <a:schemeClr val="accent1">
                  <a:lumMod val="75000"/>
                </a:schemeClr>
              </a:buClr>
            </a:pPr>
            <a:r>
              <a:rPr lang="en-US" sz="1200" dirty="0">
                <a:latin typeface="Benguiat Bk BT" pitchFamily="18" charset="0"/>
              </a:rPr>
              <a:t>There's No Such Thing as a Bad Kid: How I Went from Stereotype to Prototype</a:t>
            </a:r>
            <a:endParaRPr lang="en-US" sz="1200" kern="1200" dirty="0">
              <a:latin typeface="Benguiat Bk BT" pitchFamily="18" charset="0"/>
              <a:cs typeface="Arial" pitchFamily="34" charset="0"/>
            </a:endParaRPr>
          </a:p>
          <a:p>
            <a:pPr>
              <a:spcBef>
                <a:spcPts val="0"/>
              </a:spcBef>
              <a:buNone/>
            </a:pPr>
            <a:r>
              <a:rPr lang="en-US" sz="1100" dirty="0">
                <a:latin typeface="Benguiat Bk BT" pitchFamily="18" charset="0"/>
              </a:rPr>
              <a:t>Titus O’Neil</a:t>
            </a:r>
            <a:r>
              <a:rPr lang="en-US" sz="1100" kern="1200" dirty="0">
                <a:latin typeface="Benguiat Bk BT" pitchFamily="18" charset="0"/>
                <a:cs typeface="Arial" pitchFamily="34" charset="0"/>
              </a:rPr>
              <a:t>, 2019 </a:t>
            </a:r>
          </a:p>
          <a:p>
            <a:pPr>
              <a:spcBef>
                <a:spcPct val="50000"/>
              </a:spcBef>
              <a:buClr>
                <a:schemeClr val="accent1">
                  <a:lumMod val="75000"/>
                </a:schemeClr>
              </a:buClr>
              <a:buFont typeface="Arial" pitchFamily="34" charset="0"/>
              <a:buChar char="•"/>
            </a:pPr>
            <a:r>
              <a:rPr lang="en-US" sz="1200" dirty="0">
                <a:latin typeface="Benguiat Bk BT" pitchFamily="18" charset="0"/>
              </a:rPr>
              <a:t>A Chosen Destiny: My Story</a:t>
            </a:r>
            <a:r>
              <a:rPr lang="en-GB" sz="1200" dirty="0">
                <a:latin typeface="Benguiat Bk BT" pitchFamily="18" charset="0"/>
              </a:rPr>
              <a:t>+</a:t>
            </a:r>
          </a:p>
          <a:p>
            <a:pPr>
              <a:spcBef>
                <a:spcPts val="0"/>
              </a:spcBef>
              <a:buNone/>
            </a:pPr>
            <a:r>
              <a:rPr lang="en-US" sz="1100" dirty="0">
                <a:latin typeface="Benguiat Bk BT" pitchFamily="18" charset="0"/>
              </a:rPr>
              <a:t>Drew McIntyre</a:t>
            </a:r>
            <a:r>
              <a:rPr lang="en-GB" sz="1100" dirty="0">
                <a:latin typeface="Benguiat Bk BT" pitchFamily="18" charset="0"/>
              </a:rPr>
              <a:t>, 2021 </a:t>
            </a:r>
          </a:p>
          <a:p>
            <a:pPr>
              <a:spcBef>
                <a:spcPts val="840"/>
              </a:spcBef>
            </a:pPr>
            <a:endParaRPr lang="en-US" sz="1200" kern="1200" dirty="0">
              <a:latin typeface="Benguiat Bk BT" pitchFamily="18" charset="0"/>
              <a:cs typeface="Arial" pitchFamily="34" charset="0"/>
            </a:endParaRP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45</a:t>
            </a:fld>
            <a:endParaRPr lang="en-GB" sz="1400" dirty="0">
              <a:latin typeface="Benguiat Bk BT" pitchFamily="18" charset="0"/>
            </a:endParaRPr>
          </a:p>
        </p:txBody>
      </p:sp>
      <p:sp>
        <p:nvSpPr>
          <p:cNvPr id="8" name="Rectangle 7"/>
          <p:cNvSpPr/>
          <p:nvPr/>
        </p:nvSpPr>
        <p:spPr>
          <a:xfrm>
            <a:off x="0" y="6550223"/>
            <a:ext cx="2286000" cy="276999"/>
          </a:xfrm>
          <a:prstGeom prst="rect">
            <a:avLst/>
          </a:prstGeom>
        </p:spPr>
        <p:txBody>
          <a:bodyPr wrap="square">
            <a:spAutoFit/>
          </a:bodyPr>
          <a:lstStyle/>
          <a:p>
            <a:r>
              <a:rPr lang="en-US" sz="1200" dirty="0">
                <a:latin typeface="Benguiat Bk BT" pitchFamily="18" charset="0"/>
              </a:rPr>
              <a:t>+Also available autographed</a:t>
            </a:r>
          </a:p>
        </p:txBody>
      </p:sp>
    </p:spTree>
    <p:extLst>
      <p:ext uri="{BB962C8B-B14F-4D97-AF65-F5344CB8AC3E}">
        <p14:creationId xmlns:p14="http://schemas.microsoft.com/office/powerpoint/2010/main" val="3127302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1905000" y="2286000"/>
            <a:ext cx="5395823" cy="2971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600" u="sng" dirty="0">
                <a:latin typeface="Benguiat Bk BT" pitchFamily="18" charset="0"/>
              </a:rPr>
              <a:t>WWF/WWE Autobiographies:</a:t>
            </a:r>
          </a:p>
          <a:p>
            <a:pPr>
              <a:buFontTx/>
              <a:buNone/>
            </a:pPr>
            <a:endParaRPr lang="en-US" sz="600" dirty="0">
              <a:latin typeface="Benguiat Bk BT" pitchFamily="18" charset="0"/>
            </a:endParaRPr>
          </a:p>
          <a:p>
            <a:pPr>
              <a:buClr>
                <a:schemeClr val="accent1">
                  <a:lumMod val="75000"/>
                </a:schemeClr>
              </a:buClr>
            </a:pPr>
            <a:r>
              <a:rPr lang="en-US" sz="1200" dirty="0">
                <a:latin typeface="Benguiat Bk BT" pitchFamily="18" charset="0"/>
              </a:rPr>
              <a:t>Superstar Billy Graham: Tangled Ropes/It's Good To Be The King…Sometimes/Listen, You Pencil Necked Geeks (abridged)</a:t>
            </a:r>
          </a:p>
          <a:p>
            <a:pPr marL="0" indent="0">
              <a:buNone/>
            </a:pPr>
            <a:r>
              <a:rPr lang="en-US" sz="1100" dirty="0">
                <a:latin typeface="Benguiat Bk BT" pitchFamily="18" charset="0"/>
              </a:rPr>
              <a:t>Superstar Billy Graham/Jerry “The King” Lawler/”Classy” Freddie Blassie</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46</a:t>
            </a:fld>
            <a:endParaRPr lang="en-GB" sz="1400" dirty="0">
              <a:latin typeface="Benguiat Bk BT" pitchFamily="18" charset="0"/>
            </a:endParaRPr>
          </a:p>
        </p:txBody>
      </p:sp>
    </p:spTree>
    <p:extLst>
      <p:ext uri="{BB962C8B-B14F-4D97-AF65-F5344CB8AC3E}">
        <p14:creationId xmlns:p14="http://schemas.microsoft.com/office/powerpoint/2010/main" val="2474461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381000" y="1828800"/>
            <a:ext cx="4191000" cy="3733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400" u="sng" dirty="0">
                <a:latin typeface="Benguiat Bk BT" pitchFamily="18" charset="0"/>
              </a:rPr>
              <a:t>WWF/WWE Books:</a:t>
            </a:r>
          </a:p>
          <a:p>
            <a:pPr>
              <a:spcBef>
                <a:spcPct val="50000"/>
              </a:spcBef>
              <a:buClr>
                <a:schemeClr val="accent1">
                  <a:lumMod val="75000"/>
                </a:schemeClr>
              </a:buClr>
            </a:pPr>
            <a:r>
              <a:rPr lang="en-US" sz="1200" dirty="0">
                <a:latin typeface="Benguiat Bk BT" pitchFamily="18" charset="0"/>
              </a:rPr>
              <a:t>WWE Unscripted</a:t>
            </a:r>
          </a:p>
          <a:p>
            <a:pPr>
              <a:lnSpc>
                <a:spcPct val="30000"/>
              </a:lnSpc>
              <a:spcBef>
                <a:spcPct val="50000"/>
              </a:spcBef>
              <a:buNone/>
            </a:pPr>
            <a:r>
              <a:rPr lang="en-US" sz="1200" dirty="0">
                <a:latin typeface="Benguiat Bk BT" pitchFamily="18" charset="0"/>
              </a:rPr>
              <a:t> </a:t>
            </a:r>
            <a:r>
              <a:rPr lang="de-DE" sz="1100" dirty="0">
                <a:latin typeface="Benguiat Bk BT" pitchFamily="18" charset="0"/>
              </a:rPr>
              <a:t>Ken Leiker and Mark Vancil</a:t>
            </a:r>
            <a:r>
              <a:rPr lang="en-US" sz="1100" dirty="0">
                <a:latin typeface="Benguiat Bk BT" pitchFamily="18" charset="0"/>
              </a:rPr>
              <a:t>, 2003</a:t>
            </a:r>
          </a:p>
          <a:p>
            <a:pPr>
              <a:lnSpc>
                <a:spcPct val="90000"/>
              </a:lnSpc>
              <a:spcBef>
                <a:spcPct val="50000"/>
              </a:spcBef>
              <a:buClr>
                <a:schemeClr val="accent1">
                  <a:lumMod val="75000"/>
                </a:schemeClr>
              </a:buClr>
            </a:pPr>
            <a:r>
              <a:rPr lang="en-GB" sz="1200" dirty="0">
                <a:latin typeface="Benguiat Bk BT" pitchFamily="18" charset="0"/>
              </a:rPr>
              <a:t>Are We There Yet?: Tales from the Never-Ending Travels of WWE Superstars</a:t>
            </a:r>
          </a:p>
          <a:p>
            <a:pPr>
              <a:spcBef>
                <a:spcPts val="0"/>
              </a:spcBef>
              <a:buNone/>
            </a:pPr>
            <a:r>
              <a:rPr lang="en-US" sz="1100" dirty="0">
                <a:latin typeface="Benguiat Bk BT" pitchFamily="18" charset="0"/>
              </a:rPr>
              <a:t>Robert Caprio, 2005</a:t>
            </a:r>
          </a:p>
          <a:p>
            <a:pPr>
              <a:spcBef>
                <a:spcPts val="600"/>
              </a:spcBef>
              <a:buClr>
                <a:schemeClr val="accent1">
                  <a:lumMod val="75000"/>
                </a:schemeClr>
              </a:buClr>
            </a:pPr>
            <a:r>
              <a:rPr lang="en-US" sz="1200" dirty="0">
                <a:latin typeface="Benguiat Bk BT" pitchFamily="18" charset="0"/>
              </a:rPr>
              <a:t>Divas Uncovered</a:t>
            </a:r>
          </a:p>
          <a:p>
            <a:pPr>
              <a:spcBef>
                <a:spcPts val="0"/>
              </a:spcBef>
              <a:buNone/>
            </a:pPr>
            <a:r>
              <a:rPr lang="en-US" sz="1100" dirty="0">
                <a:latin typeface="Benguiat Bk BT" pitchFamily="18" charset="0"/>
              </a:rPr>
              <a:t>Michael McAvennie, 2005</a:t>
            </a:r>
            <a:endParaRPr lang="en-GB" sz="1100" dirty="0">
              <a:latin typeface="Benguiat Bk BT" pitchFamily="18" charset="0"/>
            </a:endParaRPr>
          </a:p>
          <a:p>
            <a:pPr>
              <a:spcBef>
                <a:spcPts val="840"/>
              </a:spcBef>
              <a:buClr>
                <a:schemeClr val="accent1">
                  <a:lumMod val="75000"/>
                </a:schemeClr>
              </a:buClr>
              <a:buFont typeface="Arial" pitchFamily="34" charset="0"/>
              <a:buChar char="•"/>
            </a:pPr>
            <a:r>
              <a:rPr lang="en-GB" sz="1200" dirty="0">
                <a:latin typeface="Benguiat Bk BT" pitchFamily="18" charset="0"/>
              </a:rPr>
              <a:t>The Rise &amp; Fall of ECW</a:t>
            </a:r>
          </a:p>
          <a:p>
            <a:pPr lvl="0">
              <a:spcBef>
                <a:spcPts val="0"/>
              </a:spcBef>
              <a:buNone/>
              <a:defRPr/>
            </a:pPr>
            <a:r>
              <a:rPr lang="en-GB" sz="1100" dirty="0">
                <a:latin typeface="Benguiat Bk BT" pitchFamily="18" charset="0"/>
              </a:rPr>
              <a:t>Thom Loverro, 2007</a:t>
            </a:r>
          </a:p>
          <a:p>
            <a:pPr>
              <a:spcBef>
                <a:spcPts val="600"/>
              </a:spcBef>
              <a:buClr>
                <a:schemeClr val="accent1">
                  <a:lumMod val="75000"/>
                </a:schemeClr>
              </a:buClr>
            </a:pPr>
            <a:r>
              <a:rPr lang="en-GB" sz="1200" dirty="0">
                <a:latin typeface="Benguiat Bk BT" pitchFamily="18" charset="0"/>
              </a:rPr>
              <a:t>Showdowns: The 20 Greatest Wrestling Rivalries of the Last Two Decades</a:t>
            </a:r>
          </a:p>
          <a:p>
            <a:pPr>
              <a:spcBef>
                <a:spcPts val="0"/>
              </a:spcBef>
              <a:buNone/>
            </a:pPr>
            <a:r>
              <a:rPr lang="en-US" sz="1100" dirty="0">
                <a:latin typeface="Benguiat Bk BT" pitchFamily="18" charset="0"/>
              </a:rPr>
              <a:t>Jeremy Roberts, 2008</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10600" y="6550223"/>
            <a:ext cx="5334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47</a:t>
            </a:fld>
            <a:endParaRPr lang="en-GB" sz="1400" dirty="0">
              <a:latin typeface="Benguiat Bk BT" pitchFamily="18" charset="0"/>
            </a:endParaRPr>
          </a:p>
        </p:txBody>
      </p:sp>
      <p:sp>
        <p:nvSpPr>
          <p:cNvPr id="8" name="Rectangle 3"/>
          <p:cNvSpPr txBox="1">
            <a:spLocks noChangeArrowheads="1"/>
          </p:cNvSpPr>
          <p:nvPr/>
        </p:nvSpPr>
        <p:spPr bwMode="auto">
          <a:xfrm>
            <a:off x="4876800" y="1828800"/>
            <a:ext cx="3733800" cy="3124200"/>
          </a:xfrm>
          <a:prstGeom prst="rect">
            <a:avLst/>
          </a:prstGeo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400" b="0" i="0" u="sng" strike="noStrike" kern="0" cap="none" spc="0" normalizeH="0" baseline="0" noProof="0" dirty="0">
                <a:ln>
                  <a:noFill/>
                </a:ln>
                <a:solidFill>
                  <a:schemeClr val="tx1"/>
                </a:solidFill>
                <a:effectLst/>
                <a:uLnTx/>
                <a:uFillTx/>
                <a:latin typeface="Benguiat Bk BT" pitchFamily="18" charset="0"/>
                <a:ea typeface="+mn-ea"/>
                <a:cs typeface="+mn-cs"/>
              </a:rPr>
              <a:t>WWF/WWE Novels:</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endParaRPr kumimoji="0" lang="en-US" sz="800" b="0" i="0" u="sng" strike="noStrike" kern="0" cap="none" spc="0" normalizeH="0" baseline="0" noProof="0" dirty="0">
              <a:ln>
                <a:noFill/>
              </a:ln>
              <a:solidFill>
                <a:schemeClr val="tx1"/>
              </a:solidFill>
              <a:effectLst/>
              <a:uLnTx/>
              <a:uFillTx/>
              <a:latin typeface="Benguiat Bk BT" pitchFamily="18" charset="0"/>
              <a:ea typeface="+mn-ea"/>
              <a:cs typeface="+mn-cs"/>
            </a:endParaRPr>
          </a:p>
          <a:p>
            <a:pPr marL="342900" marR="0" lvl="0" indent="-342900" algn="l" defTabSz="914400" rtl="0" eaLnBrk="0" fontAlgn="base" latinLnBrk="0" hangingPunct="0">
              <a:lnSpc>
                <a:spcPct val="100000"/>
              </a:lnSpc>
              <a:spcBef>
                <a:spcPct val="50000"/>
              </a:spcBef>
              <a:spcAft>
                <a:spcPct val="0"/>
              </a:spcAft>
              <a:buClr>
                <a:schemeClr val="accent1">
                  <a:lumMod val="75000"/>
                </a:schemeClr>
              </a:buClr>
              <a:buSzTx/>
              <a:buFontTx/>
              <a:buChar char="•"/>
              <a:tabLst/>
              <a:defRPr/>
            </a:pPr>
            <a:r>
              <a:rPr kumimoji="0" lang="en-GB" sz="1200" b="0" i="0" u="none" strike="noStrike" kern="0" cap="none" spc="0" normalizeH="0" baseline="0" noProof="0" dirty="0">
                <a:ln>
                  <a:noFill/>
                </a:ln>
                <a:solidFill>
                  <a:schemeClr val="tx1"/>
                </a:solidFill>
                <a:effectLst/>
                <a:uLnTx/>
                <a:uFillTx/>
                <a:latin typeface="Benguiat Bk BT" pitchFamily="18" charset="0"/>
                <a:ea typeface="+mn-ea"/>
                <a:cs typeface="+mn-cs"/>
              </a:rPr>
              <a:t>Journey into Darkness: An Unauthorized History of Kane</a:t>
            </a:r>
          </a:p>
          <a:p>
            <a:pPr marL="342900" marR="0" lvl="0" indent="-342900" algn="l" defTabSz="914400" rtl="0" eaLnBrk="0" fontAlgn="base" latinLnBrk="0" hangingPunct="0">
              <a:lnSpc>
                <a:spcPct val="100000"/>
              </a:lnSpc>
              <a:spcBef>
                <a:spcPts val="0"/>
              </a:spcBef>
              <a:spcAft>
                <a:spcPct val="0"/>
              </a:spcAft>
              <a:buClr>
                <a:schemeClr val="tx2"/>
              </a:buClr>
              <a:buSzTx/>
              <a:buFontTx/>
              <a:buNone/>
              <a:tabLst/>
              <a:defRPr/>
            </a:pPr>
            <a:r>
              <a:rPr kumimoji="0" lang="en-GB" sz="1100" b="0" i="0" u="none" strike="noStrike" kern="0" cap="none" spc="0" normalizeH="0" baseline="0" noProof="0" dirty="0">
                <a:ln>
                  <a:noFill/>
                </a:ln>
                <a:solidFill>
                  <a:schemeClr val="tx1"/>
                </a:solidFill>
                <a:effectLst/>
                <a:uLnTx/>
                <a:uFillTx/>
                <a:latin typeface="Benguiat Bk BT" pitchFamily="18" charset="0"/>
                <a:ea typeface="+mn-ea"/>
                <a:cs typeface="+mn-cs"/>
              </a:rPr>
              <a:t>Michael Chiappetta and David Stern, 2005</a:t>
            </a:r>
          </a:p>
          <a:p>
            <a:pPr marL="342900" marR="0" lvl="0" indent="-342900" algn="l" defTabSz="914400" rtl="0" eaLnBrk="0" fontAlgn="base" latinLnBrk="0" hangingPunct="0">
              <a:lnSpc>
                <a:spcPct val="100000"/>
              </a:lnSpc>
              <a:spcBef>
                <a:spcPct val="50000"/>
              </a:spcBef>
              <a:spcAft>
                <a:spcPct val="0"/>
              </a:spcAft>
              <a:buClr>
                <a:schemeClr val="accent1">
                  <a:lumMod val="75000"/>
                </a:schemeClr>
              </a:buClr>
              <a:buSzTx/>
              <a:buFontTx/>
              <a:buChar char="•"/>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See No Evil</a:t>
            </a:r>
          </a:p>
          <a:p>
            <a:pPr marL="342900" marR="0" lvl="0" indent="-342900" algn="l" defTabSz="914400" rtl="0" eaLnBrk="0" fontAlgn="base" latinLnBrk="0" hangingPunct="0">
              <a:lnSpc>
                <a:spcPct val="30000"/>
              </a:lnSpc>
              <a:spcBef>
                <a:spcPct val="50000"/>
              </a:spcBef>
              <a:spcAft>
                <a:spcPct val="0"/>
              </a:spcAft>
              <a:buClr>
                <a:schemeClr val="tx2"/>
              </a:buClr>
              <a:buSzTx/>
              <a:buFontTx/>
              <a:buNone/>
              <a:tabLst/>
              <a:defRPr/>
            </a:pPr>
            <a:r>
              <a:rPr kumimoji="0" lang="en-US" sz="1100" b="0" i="0" u="none" strike="noStrike" kern="0" cap="none" spc="0" normalizeH="0" baseline="0" noProof="0" dirty="0">
                <a:ln>
                  <a:noFill/>
                </a:ln>
                <a:solidFill>
                  <a:schemeClr val="tx1"/>
                </a:solidFill>
                <a:effectLst/>
                <a:uLnTx/>
                <a:uFillTx/>
                <a:latin typeface="Benguiat Bk BT" pitchFamily="18" charset="0"/>
                <a:ea typeface="+mn-ea"/>
                <a:cs typeface="+mn-cs"/>
              </a:rPr>
              <a:t> </a:t>
            </a:r>
            <a:r>
              <a:rPr kumimoji="0" lang="en-GB" sz="1100" b="0" i="0" u="none" strike="noStrike" kern="0" cap="none" spc="0" normalizeH="0" baseline="0" noProof="0" dirty="0">
                <a:ln>
                  <a:noFill/>
                </a:ln>
                <a:solidFill>
                  <a:schemeClr val="tx1"/>
                </a:solidFill>
                <a:effectLst/>
                <a:uLnTx/>
                <a:uFillTx/>
                <a:latin typeface="Benguiat Bk BT" pitchFamily="18" charset="0"/>
                <a:ea typeface="+mn-ea"/>
                <a:cs typeface="+mn-cs"/>
              </a:rPr>
              <a:t>Dan Madigan</a:t>
            </a:r>
            <a:r>
              <a:rPr kumimoji="0" lang="en-US" sz="1100" b="0" i="0" u="none" strike="noStrike" kern="0" cap="none" spc="0" normalizeH="0" baseline="0" noProof="0" dirty="0">
                <a:ln>
                  <a:noFill/>
                </a:ln>
                <a:solidFill>
                  <a:schemeClr val="tx1"/>
                </a:solidFill>
                <a:effectLst/>
                <a:uLnTx/>
                <a:uFillTx/>
                <a:latin typeface="Benguiat Bk BT" pitchFamily="18" charset="0"/>
                <a:ea typeface="+mn-ea"/>
                <a:cs typeface="+mn-cs"/>
              </a:rPr>
              <a:t>, 2006</a:t>
            </a:r>
          </a:p>
          <a:p>
            <a:pPr marL="342900" marR="0" lvl="0" indent="-342900" algn="l" defTabSz="914400" rtl="0" eaLnBrk="0" fontAlgn="base" latinLnBrk="0" hangingPunct="0">
              <a:lnSpc>
                <a:spcPct val="90000"/>
              </a:lnSpc>
              <a:spcBef>
                <a:spcPct val="50000"/>
              </a:spcBef>
              <a:spcAft>
                <a:spcPct val="0"/>
              </a:spcAft>
              <a:buClr>
                <a:schemeClr val="accent1">
                  <a:lumMod val="75000"/>
                </a:schemeClr>
              </a:buClr>
              <a:buSzTx/>
              <a:buFontTx/>
              <a:buChar char="•"/>
              <a:tabLst/>
              <a:defRPr/>
            </a:pPr>
            <a:r>
              <a:rPr kumimoji="0" lang="en-GB" sz="1200" b="0" i="0" u="none" strike="noStrike" kern="0" cap="none" spc="0" normalizeH="0" baseline="0" noProof="0" dirty="0">
                <a:ln>
                  <a:noFill/>
                </a:ln>
                <a:solidFill>
                  <a:schemeClr val="tx1"/>
                </a:solidFill>
                <a:effectLst/>
                <a:uLnTx/>
                <a:uFillTx/>
                <a:latin typeface="Benguiat Bk BT" pitchFamily="18" charset="0"/>
                <a:ea typeface="+mn-ea"/>
                <a:cs typeface="+mn-cs"/>
              </a:rPr>
              <a:t>Big Apple Take Down</a:t>
            </a:r>
          </a:p>
          <a:p>
            <a:pPr marL="342900" marR="0" lvl="0" indent="-342900" algn="l" defTabSz="914400" rtl="0" eaLnBrk="0" fontAlgn="base" latinLnBrk="0" hangingPunct="0">
              <a:lnSpc>
                <a:spcPct val="100000"/>
              </a:lnSpc>
              <a:spcBef>
                <a:spcPts val="0"/>
              </a:spcBef>
              <a:spcAft>
                <a:spcPct val="0"/>
              </a:spcAft>
              <a:buClr>
                <a:schemeClr val="tx2"/>
              </a:buClr>
              <a:buSzTx/>
              <a:buFontTx/>
              <a:buNone/>
              <a:tabLst/>
              <a:defRPr/>
            </a:pPr>
            <a:r>
              <a:rPr kumimoji="0" lang="en-GB" sz="1100" b="0" i="0" u="none" strike="noStrike" kern="0" cap="none" spc="0" normalizeH="0" baseline="0" noProof="0" dirty="0">
                <a:ln>
                  <a:noFill/>
                </a:ln>
                <a:solidFill>
                  <a:schemeClr val="tx1"/>
                </a:solidFill>
                <a:effectLst/>
                <a:uLnTx/>
                <a:uFillTx/>
                <a:latin typeface="Benguiat Bk BT" pitchFamily="18" charset="0"/>
                <a:ea typeface="+mn-ea"/>
                <a:cs typeface="+mn-cs"/>
              </a:rPr>
              <a:t>Rudy Josephs</a:t>
            </a:r>
            <a:r>
              <a:rPr kumimoji="0" lang="en-US" sz="1100" b="0" i="0" u="none" strike="noStrike" kern="0" cap="none" spc="0" normalizeH="0" baseline="0" noProof="0" dirty="0">
                <a:ln>
                  <a:noFill/>
                </a:ln>
                <a:solidFill>
                  <a:schemeClr val="tx1"/>
                </a:solidFill>
                <a:effectLst/>
                <a:uLnTx/>
                <a:uFillTx/>
                <a:latin typeface="Benguiat Bk BT" pitchFamily="18" charset="0"/>
                <a:ea typeface="+mn-ea"/>
                <a:cs typeface="+mn-cs"/>
              </a:rPr>
              <a:t>, 2006</a:t>
            </a:r>
            <a:endParaRPr kumimoji="0" lang="en-GB" sz="1100" b="0" i="0" u="none" strike="noStrike" kern="0" cap="none" spc="0" normalizeH="0" baseline="0" noProof="0" dirty="0">
              <a:ln>
                <a:noFill/>
              </a:ln>
              <a:solidFill>
                <a:schemeClr val="tx1"/>
              </a:solidFill>
              <a:effectLst/>
              <a:uLnTx/>
              <a:uFillTx/>
              <a:latin typeface="Benguiat Bk BT" pitchFamily="18" charset="0"/>
              <a:ea typeface="+mn-ea"/>
              <a:cs typeface="+mn-cs"/>
            </a:endParaRPr>
          </a:p>
          <a:p>
            <a:pPr marL="342900" marR="0" lvl="0" indent="-342900" algn="l" defTabSz="914400" rtl="0" eaLnBrk="0" fontAlgn="base" latinLnBrk="0" hangingPunct="0">
              <a:lnSpc>
                <a:spcPct val="90000"/>
              </a:lnSpc>
              <a:spcBef>
                <a:spcPct val="50000"/>
              </a:spcBef>
              <a:spcAft>
                <a:spcPct val="0"/>
              </a:spcAft>
              <a:buClr>
                <a:schemeClr val="accent1">
                  <a:lumMod val="75000"/>
                </a:schemeClr>
              </a:buClr>
              <a:buSzTx/>
              <a:buFontTx/>
              <a:buChar char="•"/>
              <a:tabLst/>
              <a:defRPr/>
            </a:pPr>
            <a:r>
              <a:rPr kumimoji="0" lang="en-US" sz="1200" b="0" i="0" u="none" strike="noStrike" kern="0" cap="none" spc="0" normalizeH="0" baseline="0" noProof="0" dirty="0">
                <a:ln>
                  <a:noFill/>
                </a:ln>
                <a:solidFill>
                  <a:schemeClr val="tx1"/>
                </a:solidFill>
                <a:effectLst/>
                <a:uLnTx/>
                <a:uFillTx/>
                <a:latin typeface="Benguiat Bk BT" pitchFamily="18" charset="0"/>
                <a:ea typeface="+mn-ea"/>
                <a:cs typeface="+mn-cs"/>
              </a:rPr>
              <a:t>The Marine</a:t>
            </a:r>
          </a:p>
          <a:p>
            <a:pPr marL="342900" marR="0" lvl="0" indent="-342900" algn="l" defTabSz="914400" rtl="0" eaLnBrk="0" fontAlgn="base" latinLnBrk="0" hangingPunct="0">
              <a:lnSpc>
                <a:spcPct val="90000"/>
              </a:lnSpc>
              <a:spcBef>
                <a:spcPts val="0"/>
              </a:spcBef>
              <a:spcAft>
                <a:spcPct val="0"/>
              </a:spcAft>
              <a:buClr>
                <a:schemeClr val="tx2"/>
              </a:buClr>
              <a:buSzTx/>
              <a:buFontTx/>
              <a:buNone/>
              <a:tabLst/>
              <a:defRPr/>
            </a:pPr>
            <a:r>
              <a:rPr kumimoji="0" lang="en-GB" sz="1100" b="0" i="0" u="none" strike="noStrike" kern="0" cap="none" spc="0" normalizeH="0" baseline="0" noProof="0" dirty="0">
                <a:ln>
                  <a:noFill/>
                </a:ln>
                <a:solidFill>
                  <a:schemeClr val="tx1"/>
                </a:solidFill>
                <a:effectLst/>
                <a:uLnTx/>
                <a:uFillTx/>
                <a:latin typeface="Benguiat Bk BT" pitchFamily="18" charset="0"/>
                <a:ea typeface="+mn-ea"/>
                <a:cs typeface="+mn-cs"/>
              </a:rPr>
              <a:t>Rudy Josephs</a:t>
            </a:r>
            <a:r>
              <a:rPr kumimoji="0" lang="en-US" sz="1100" b="0" i="0" u="none" strike="noStrike" kern="0" cap="none" spc="0" normalizeH="0" baseline="0" noProof="0" dirty="0">
                <a:ln>
                  <a:noFill/>
                </a:ln>
                <a:solidFill>
                  <a:schemeClr val="tx1"/>
                </a:solidFill>
                <a:effectLst/>
                <a:uLnTx/>
                <a:uFillTx/>
                <a:latin typeface="Benguiat Bk BT" pitchFamily="18" charset="0"/>
                <a:ea typeface="+mn-ea"/>
                <a:cs typeface="+mn-cs"/>
              </a:rPr>
              <a:t>, 2006</a:t>
            </a:r>
          </a:p>
          <a:p>
            <a:pPr marL="342900" marR="0" lvl="0" indent="-342900" algn="l" defTabSz="914400" rtl="0" eaLnBrk="0" fontAlgn="base" latinLnBrk="0" hangingPunct="0">
              <a:lnSpc>
                <a:spcPct val="85000"/>
              </a:lnSpc>
              <a:spcBef>
                <a:spcPct val="50000"/>
              </a:spcBef>
              <a:spcAft>
                <a:spcPct val="0"/>
              </a:spcAft>
              <a:buClr>
                <a:schemeClr val="accent1">
                  <a:lumMod val="75000"/>
                </a:schemeClr>
              </a:buClr>
              <a:buSzTx/>
              <a:buFontTx/>
              <a:buChar char="•"/>
              <a:tabLst/>
              <a:defRPr/>
            </a:pPr>
            <a:r>
              <a:rPr kumimoji="0" lang="en-GB" sz="1200" b="0" i="0" u="none" strike="noStrike" kern="0" cap="none" spc="0" normalizeH="0" baseline="0" noProof="0" dirty="0">
                <a:ln>
                  <a:noFill/>
                </a:ln>
                <a:solidFill>
                  <a:schemeClr val="tx1"/>
                </a:solidFill>
                <a:effectLst/>
                <a:uLnTx/>
                <a:uFillTx/>
                <a:latin typeface="Benguiat Bk BT" pitchFamily="18" charset="0"/>
                <a:ea typeface="+mn-ea"/>
                <a:cs typeface="+mn-cs"/>
              </a:rPr>
              <a:t>The Condemned</a:t>
            </a:r>
          </a:p>
          <a:p>
            <a:pPr marL="342900" marR="0" lvl="0" indent="-342900" algn="l" defTabSz="914400" rtl="0" eaLnBrk="0" fontAlgn="base" latinLnBrk="0" hangingPunct="0">
              <a:lnSpc>
                <a:spcPct val="85000"/>
              </a:lnSpc>
              <a:spcBef>
                <a:spcPts val="0"/>
              </a:spcBef>
              <a:spcAft>
                <a:spcPct val="0"/>
              </a:spcAft>
              <a:buClr>
                <a:schemeClr val="tx2"/>
              </a:buClr>
              <a:buSzTx/>
              <a:buFontTx/>
              <a:buNone/>
              <a:tabLst/>
              <a:defRPr/>
            </a:pPr>
            <a:r>
              <a:rPr kumimoji="0" lang="en-GB" sz="1100" b="0" i="0" u="none" strike="noStrike" kern="0" cap="none" spc="0" normalizeH="0" baseline="0" noProof="0" dirty="0">
                <a:ln>
                  <a:noFill/>
                </a:ln>
                <a:solidFill>
                  <a:schemeClr val="tx1"/>
                </a:solidFill>
                <a:effectLst/>
                <a:uLnTx/>
                <a:uFillTx/>
                <a:latin typeface="Benguiat Bk BT" pitchFamily="18" charset="0"/>
                <a:ea typeface="+mn-ea"/>
                <a:cs typeface="+mn-cs"/>
              </a:rPr>
              <a:t>Rob Hedden</a:t>
            </a:r>
            <a:r>
              <a:rPr kumimoji="0" lang="en-US" sz="1100" b="0" i="0" u="none" strike="noStrike" kern="0" cap="none" spc="0" normalizeH="0" baseline="0" noProof="0" dirty="0">
                <a:ln>
                  <a:noFill/>
                </a:ln>
                <a:solidFill>
                  <a:schemeClr val="tx1"/>
                </a:solidFill>
                <a:effectLst/>
                <a:uLnTx/>
                <a:uFillTx/>
                <a:latin typeface="Benguiat Bk BT" pitchFamily="18" charset="0"/>
                <a:ea typeface="+mn-ea"/>
                <a:cs typeface="+mn-cs"/>
              </a:rPr>
              <a:t>, 2007</a:t>
            </a:r>
          </a:p>
        </p:txBody>
      </p:sp>
      <p:sp>
        <p:nvSpPr>
          <p:cNvPr id="9" name="TextBox 8"/>
          <p:cNvSpPr txBox="1"/>
          <p:nvPr/>
        </p:nvSpPr>
        <p:spPr>
          <a:xfrm>
            <a:off x="1219200" y="6119530"/>
            <a:ext cx="6327373" cy="461665"/>
          </a:xfrm>
          <a:prstGeom prst="rect">
            <a:avLst/>
          </a:prstGeom>
          <a:noFill/>
        </p:spPr>
        <p:txBody>
          <a:bodyPr wrap="none" rtlCol="0">
            <a:spAutoFit/>
          </a:bodyPr>
          <a:lstStyle/>
          <a:p>
            <a:r>
              <a:rPr lang="en-GB" dirty="0">
                <a:solidFill>
                  <a:schemeClr val="accent1">
                    <a:lumMod val="75000"/>
                  </a:schemeClr>
                </a:solidFill>
                <a:latin typeface="Staccato222 BT" pitchFamily="66" charset="0"/>
              </a:rPr>
              <a:t>More WWE books available by special order.  See page 188</a:t>
            </a:r>
          </a:p>
        </p:txBody>
      </p:sp>
    </p:spTree>
    <p:extLst>
      <p:ext uri="{BB962C8B-B14F-4D97-AF65-F5344CB8AC3E}">
        <p14:creationId xmlns:p14="http://schemas.microsoft.com/office/powerpoint/2010/main" val="2831324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381000" y="1828800"/>
            <a:ext cx="3962400" cy="2895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400" u="sng" dirty="0">
                <a:latin typeface="Benguiat Bk BT" pitchFamily="18" charset="0"/>
              </a:rPr>
              <a:t>WWF/WWE Encyclopedias:</a:t>
            </a:r>
          </a:p>
          <a:p>
            <a:pPr>
              <a:spcBef>
                <a:spcPct val="50000"/>
              </a:spcBef>
              <a:buClr>
                <a:schemeClr val="accent1">
                  <a:lumMod val="75000"/>
                </a:schemeClr>
              </a:buClr>
              <a:buFont typeface="Arial" pitchFamily="34" charset="0"/>
              <a:buChar char="•"/>
            </a:pPr>
            <a:r>
              <a:rPr lang="en-GB" sz="1200" kern="1200" dirty="0">
                <a:latin typeface="Benguiat Bk BT" pitchFamily="18" charset="0"/>
                <a:cs typeface="Arial" pitchFamily="34" charset="0"/>
              </a:rPr>
              <a:t>WWE Encyclopedia: The Definitive Guide to World Wrestling Entertainment</a:t>
            </a:r>
          </a:p>
          <a:p>
            <a:pPr>
              <a:spcBef>
                <a:spcPts val="0"/>
              </a:spcBef>
              <a:buNone/>
            </a:pPr>
            <a:r>
              <a:rPr lang="en-GB" sz="1100" kern="1200" dirty="0">
                <a:latin typeface="Benguiat Bk BT" pitchFamily="18" charset="0"/>
                <a:cs typeface="Arial" pitchFamily="34" charset="0"/>
              </a:rPr>
              <a:t>Brian Shields, Kevin Sullivan, 2008</a:t>
            </a:r>
          </a:p>
          <a:p>
            <a:pPr>
              <a:spcBef>
                <a:spcPct val="50000"/>
              </a:spcBef>
              <a:buClr>
                <a:schemeClr val="accent1">
                  <a:lumMod val="75000"/>
                </a:schemeClr>
              </a:buClr>
              <a:buFont typeface="Arial" pitchFamily="34" charset="0"/>
              <a:buChar char="•"/>
            </a:pPr>
            <a:r>
              <a:rPr lang="en-US" sz="1200" kern="1200" dirty="0">
                <a:latin typeface="Benguiat Bk BT" pitchFamily="18" charset="0"/>
                <a:cs typeface="Arial" pitchFamily="34" charset="0"/>
              </a:rPr>
              <a:t>WWE Encyclopedia Updated &amp; Expanded </a:t>
            </a:r>
          </a:p>
          <a:p>
            <a:pPr>
              <a:spcBef>
                <a:spcPts val="0"/>
              </a:spcBef>
              <a:buNone/>
            </a:pPr>
            <a:r>
              <a:rPr lang="en-GB" sz="1100" kern="1200" dirty="0">
                <a:latin typeface="Benguiat Bk BT" pitchFamily="18" charset="0"/>
                <a:cs typeface="Arial" pitchFamily="34" charset="0"/>
              </a:rPr>
              <a:t>Brian Shields, Kevin Sullivan</a:t>
            </a:r>
            <a:r>
              <a:rPr lang="en-US" sz="1100" kern="1200" dirty="0">
                <a:latin typeface="Benguiat Bk BT" pitchFamily="18" charset="0"/>
                <a:cs typeface="Arial" pitchFamily="34" charset="0"/>
              </a:rPr>
              <a:t>, 2012</a:t>
            </a:r>
          </a:p>
          <a:p>
            <a:pPr>
              <a:spcBef>
                <a:spcPts val="840"/>
              </a:spcBef>
              <a:buClr>
                <a:schemeClr val="accent1">
                  <a:lumMod val="75000"/>
                </a:schemeClr>
              </a:buClr>
              <a:buFont typeface="Arial" pitchFamily="34" charset="0"/>
              <a:buChar char="•"/>
            </a:pPr>
            <a:r>
              <a:rPr lang="en-US" sz="1200" kern="1200" dirty="0">
                <a:latin typeface="Benguiat Bk BT" pitchFamily="18" charset="0"/>
                <a:cs typeface="Arial" pitchFamily="34" charset="0"/>
              </a:rPr>
              <a:t>WWE Encyclopedia of Sports Entertainment</a:t>
            </a:r>
          </a:p>
          <a:p>
            <a:pPr>
              <a:spcBef>
                <a:spcPts val="0"/>
              </a:spcBef>
              <a:buNone/>
            </a:pPr>
            <a:r>
              <a:rPr lang="en-GB" sz="1100" kern="1200" dirty="0">
                <a:latin typeface="Benguiat Bk BT" pitchFamily="18" charset="0"/>
                <a:cs typeface="Arial" pitchFamily="34" charset="0"/>
              </a:rPr>
              <a:t>Keith Elliot Greenberg, Kevin Sullivan</a:t>
            </a:r>
            <a:r>
              <a:rPr lang="en-US" sz="1100" kern="1200" dirty="0">
                <a:latin typeface="Benguiat Bk BT" pitchFamily="18" charset="0"/>
                <a:cs typeface="Arial" pitchFamily="34" charset="0"/>
              </a:rPr>
              <a:t>, 2016</a:t>
            </a:r>
          </a:p>
          <a:p>
            <a:pPr>
              <a:spcBef>
                <a:spcPts val="840"/>
              </a:spcBef>
              <a:buClr>
                <a:schemeClr val="accent1">
                  <a:lumMod val="75000"/>
                </a:schemeClr>
              </a:buClr>
              <a:buFont typeface="Arial" pitchFamily="34" charset="0"/>
              <a:buChar char="•"/>
            </a:pPr>
            <a:r>
              <a:rPr lang="en-US" sz="1200" kern="1200" dirty="0">
                <a:latin typeface="Benguiat Bk BT" pitchFamily="18" charset="0"/>
                <a:cs typeface="Arial" pitchFamily="34" charset="0"/>
              </a:rPr>
              <a:t>WWE Encyclopedia of Sports Entertainment New Edition</a:t>
            </a:r>
          </a:p>
          <a:p>
            <a:pPr>
              <a:spcBef>
                <a:spcPts val="0"/>
              </a:spcBef>
              <a:buNone/>
            </a:pPr>
            <a:r>
              <a:rPr lang="en-GB" sz="1100" kern="1200" dirty="0">
                <a:latin typeface="Benguiat Bk BT" pitchFamily="18" charset="0"/>
                <a:cs typeface="Arial" pitchFamily="34" charset="0"/>
              </a:rPr>
              <a:t>Keith Elliot Greenberg, Kevin Sullivan</a:t>
            </a:r>
            <a:r>
              <a:rPr lang="en-US" sz="1100" kern="1200" dirty="0">
                <a:latin typeface="Benguiat Bk BT" pitchFamily="18" charset="0"/>
                <a:cs typeface="Arial" pitchFamily="34" charset="0"/>
              </a:rPr>
              <a:t>, 2020</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48</a:t>
            </a:fld>
            <a:endParaRPr lang="en-GB" sz="1400" dirty="0">
              <a:latin typeface="Benguiat Bk BT" pitchFamily="18" charset="0"/>
            </a:endParaRPr>
          </a:p>
        </p:txBody>
      </p:sp>
      <p:sp>
        <p:nvSpPr>
          <p:cNvPr id="6" name="Rectangle 3"/>
          <p:cNvSpPr txBox="1">
            <a:spLocks noChangeArrowheads="1"/>
          </p:cNvSpPr>
          <p:nvPr/>
        </p:nvSpPr>
        <p:spPr bwMode="auto">
          <a:xfrm>
            <a:off x="4648200" y="1828800"/>
            <a:ext cx="4114800" cy="2286000"/>
          </a:xfrm>
          <a:prstGeom prst="rect">
            <a:avLst/>
          </a:prstGeo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eaLnBrk="0" hangingPunct="0">
              <a:spcBef>
                <a:spcPts val="600"/>
              </a:spcBef>
            </a:pPr>
            <a:r>
              <a:rPr lang="en-US" sz="1400" u="sng" dirty="0">
                <a:latin typeface="Benguiat Bk BT" pitchFamily="18" charset="0"/>
              </a:rPr>
              <a:t>WWF/WWE Children’s Books:</a:t>
            </a:r>
          </a:p>
          <a:p>
            <a:pPr marL="342900" indent="-342900" eaLnBrk="0" hangingPunct="0">
              <a:spcBef>
                <a:spcPct val="50000"/>
              </a:spcBef>
              <a:buClr>
                <a:schemeClr val="accent1">
                  <a:lumMod val="75000"/>
                </a:schemeClr>
              </a:buClr>
              <a:buFont typeface="Arial" pitchFamily="34" charset="0"/>
              <a:buChar char="•"/>
            </a:pPr>
            <a:r>
              <a:rPr lang="en-GB" sz="1200" dirty="0">
                <a:latin typeface="Benguiat Bk BT" pitchFamily="18" charset="0"/>
              </a:rPr>
              <a:t>Mick Foley’s Christmas Chaos</a:t>
            </a:r>
          </a:p>
          <a:p>
            <a:pPr marL="342900" indent="-342900" eaLnBrk="0" hangingPunct="0">
              <a:lnSpc>
                <a:spcPct val="90000"/>
              </a:lnSpc>
              <a:spcBef>
                <a:spcPts val="0"/>
              </a:spcBef>
              <a:buClr>
                <a:schemeClr val="tx2"/>
              </a:buClr>
            </a:pPr>
            <a:r>
              <a:rPr lang="en-GB" sz="1100" dirty="0">
                <a:latin typeface="Benguiat Bk BT" pitchFamily="18" charset="0"/>
              </a:rPr>
              <a:t>Mick Foley, 2000</a:t>
            </a:r>
            <a:endParaRPr lang="en-US" sz="1100" dirty="0">
              <a:latin typeface="Benguiat Bk BT" pitchFamily="18" charset="0"/>
            </a:endParaRPr>
          </a:p>
          <a:p>
            <a:pPr marL="342900" indent="-342900" eaLnBrk="0" hangingPunct="0">
              <a:lnSpc>
                <a:spcPct val="90000"/>
              </a:lnSpc>
              <a:spcBef>
                <a:spcPct val="50000"/>
              </a:spcBef>
              <a:buClr>
                <a:schemeClr val="accent1">
                  <a:lumMod val="75000"/>
                </a:schemeClr>
              </a:buClr>
              <a:buFont typeface="Arial" pitchFamily="34" charset="0"/>
              <a:buChar char="•"/>
            </a:pPr>
            <a:r>
              <a:rPr lang="en-GB" sz="1200" dirty="0">
                <a:latin typeface="Benguiat Bk BT" pitchFamily="18" charset="0"/>
              </a:rPr>
              <a:t>Mick Foley’s Halloween Hijinx</a:t>
            </a:r>
            <a:endParaRPr lang="en-US" sz="1200" dirty="0">
              <a:latin typeface="Benguiat Bk BT" pitchFamily="18" charset="0"/>
            </a:endParaRPr>
          </a:p>
          <a:p>
            <a:pPr>
              <a:lnSpc>
                <a:spcPct val="50000"/>
              </a:lnSpc>
              <a:spcBef>
                <a:spcPct val="50000"/>
              </a:spcBef>
              <a:buNone/>
            </a:pPr>
            <a:r>
              <a:rPr lang="en-GB" sz="1100" dirty="0">
                <a:latin typeface="Benguiat Bk BT" pitchFamily="18" charset="0"/>
              </a:rPr>
              <a:t>Mick Foley</a:t>
            </a:r>
            <a:r>
              <a:rPr lang="en-US" sz="1100" dirty="0">
                <a:latin typeface="Benguiat Bk BT" pitchFamily="18" charset="0"/>
              </a:rPr>
              <a:t>, 2001</a:t>
            </a:r>
          </a:p>
          <a:p>
            <a:pPr marL="342900" indent="-342900" eaLnBrk="0" hangingPunct="0">
              <a:lnSpc>
                <a:spcPct val="90000"/>
              </a:lnSpc>
              <a:spcBef>
                <a:spcPct val="50000"/>
              </a:spcBef>
              <a:buClr>
                <a:schemeClr val="accent1">
                  <a:lumMod val="75000"/>
                </a:schemeClr>
              </a:buClr>
              <a:buFont typeface="Arial" pitchFamily="34" charset="0"/>
              <a:buChar char="•"/>
            </a:pPr>
            <a:r>
              <a:rPr lang="en-US" sz="1200" dirty="0">
                <a:latin typeface="Benguiat Bk BT" pitchFamily="18" charset="0"/>
              </a:rPr>
              <a:t>Tales from Wrescal Lane</a:t>
            </a:r>
          </a:p>
          <a:p>
            <a:pPr marL="342900" indent="-342900" eaLnBrk="0" hangingPunct="0">
              <a:lnSpc>
                <a:spcPct val="50000"/>
              </a:lnSpc>
              <a:spcBef>
                <a:spcPct val="50000"/>
              </a:spcBef>
              <a:buClr>
                <a:schemeClr val="tx2"/>
              </a:buClr>
            </a:pPr>
            <a:r>
              <a:rPr lang="en-US" sz="1100" dirty="0">
                <a:latin typeface="Benguiat Bk BT" pitchFamily="18" charset="0"/>
              </a:rPr>
              <a:t>Mick Foley, 2004 </a:t>
            </a:r>
          </a:p>
          <a:p>
            <a:pPr marL="342900" indent="-342900" eaLnBrk="0" hangingPunct="0">
              <a:lnSpc>
                <a:spcPct val="90000"/>
              </a:lnSpc>
              <a:spcBef>
                <a:spcPct val="50000"/>
              </a:spcBef>
              <a:buClr>
                <a:schemeClr val="accent1">
                  <a:lumMod val="75000"/>
                </a:schemeClr>
              </a:buClr>
              <a:buFont typeface="Arial" pitchFamily="34" charset="0"/>
              <a:buChar char="•"/>
            </a:pPr>
            <a:r>
              <a:rPr lang="en-US" sz="1200" dirty="0">
                <a:latin typeface="Benguiat Bk BT" pitchFamily="18" charset="0"/>
              </a:rPr>
              <a:t>A Most Mizerable Christmas</a:t>
            </a:r>
          </a:p>
          <a:p>
            <a:pPr eaLnBrk="0" hangingPunct="0">
              <a:lnSpc>
                <a:spcPct val="60000"/>
              </a:lnSpc>
              <a:spcBef>
                <a:spcPts val="600"/>
              </a:spcBef>
            </a:pPr>
            <a:r>
              <a:rPr lang="en-US" sz="1100" dirty="0">
                <a:latin typeface="Benguiat Bk BT" pitchFamily="18" charset="0"/>
              </a:rPr>
              <a:t>Mick Foley, 2012</a:t>
            </a:r>
          </a:p>
        </p:txBody>
      </p:sp>
      <p:sp>
        <p:nvSpPr>
          <p:cNvPr id="2" name="TextBox 1">
            <a:extLst>
              <a:ext uri="{FF2B5EF4-FFF2-40B4-BE49-F238E27FC236}">
                <a16:creationId xmlns:a16="http://schemas.microsoft.com/office/drawing/2014/main" id="{9F8C5E35-BF9D-4386-B807-F410976DC45F}"/>
              </a:ext>
            </a:extLst>
          </p:cNvPr>
          <p:cNvSpPr txBox="1"/>
          <p:nvPr/>
        </p:nvSpPr>
        <p:spPr>
          <a:xfrm>
            <a:off x="2636041" y="6019800"/>
            <a:ext cx="3414717" cy="523220"/>
          </a:xfrm>
          <a:prstGeom prst="rect">
            <a:avLst/>
          </a:prstGeom>
          <a:noFill/>
        </p:spPr>
        <p:txBody>
          <a:bodyPr wrap="none" rtlCol="0">
            <a:spAutoFit/>
          </a:bodyPr>
          <a:lstStyle/>
          <a:p>
            <a:r>
              <a:rPr lang="en-US" sz="2800" dirty="0">
                <a:solidFill>
                  <a:schemeClr val="accent1">
                    <a:lumMod val="75000"/>
                  </a:schemeClr>
                </a:solidFill>
                <a:latin typeface="Staccato222 BT" panose="03090702030407020403" pitchFamily="66" charset="0"/>
              </a:rPr>
              <a:t>Books published by WWE!</a:t>
            </a:r>
          </a:p>
        </p:txBody>
      </p:sp>
    </p:spTree>
    <p:extLst>
      <p:ext uri="{BB962C8B-B14F-4D97-AF65-F5344CB8AC3E}">
        <p14:creationId xmlns:p14="http://schemas.microsoft.com/office/powerpoint/2010/main" val="1797374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1828800" y="2057400"/>
            <a:ext cx="5395823" cy="2971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endParaRPr lang="en-US" sz="1800" u="sng" dirty="0">
              <a:latin typeface="Benguiat Bk BT" pitchFamily="18" charset="0"/>
            </a:endParaRPr>
          </a:p>
          <a:p>
            <a:pPr algn="ctr">
              <a:buFontTx/>
              <a:buNone/>
            </a:pPr>
            <a:r>
              <a:rPr lang="en-US" sz="1600" u="sng" dirty="0">
                <a:latin typeface="Benguiat Bk BT" pitchFamily="18" charset="0"/>
              </a:rPr>
              <a:t>WWE Heroes (comic)</a:t>
            </a:r>
          </a:p>
          <a:p>
            <a:pPr>
              <a:buFontTx/>
              <a:buNone/>
            </a:pPr>
            <a:endParaRPr lang="en-US" sz="600" dirty="0">
              <a:latin typeface="Benguiat Bk BT" pitchFamily="18" charset="0"/>
            </a:endParaRPr>
          </a:p>
          <a:p>
            <a:pPr>
              <a:buClr>
                <a:schemeClr val="accent1">
                  <a:lumMod val="75000"/>
                </a:schemeClr>
              </a:buClr>
            </a:pPr>
            <a:r>
              <a:rPr lang="en-US" sz="1400" dirty="0">
                <a:latin typeface="Benguiat Bk BT" pitchFamily="18" charset="0"/>
              </a:rPr>
              <a:t>Rise of the Firstborn: Part 1-Part 6</a:t>
            </a:r>
          </a:p>
          <a:p>
            <a:pPr>
              <a:buClr>
                <a:schemeClr val="accent1">
                  <a:lumMod val="75000"/>
                </a:schemeClr>
              </a:buClr>
            </a:pPr>
            <a:r>
              <a:rPr lang="en-US" sz="1400" dirty="0">
                <a:latin typeface="Benguiat Bk BT" pitchFamily="18" charset="0"/>
              </a:rPr>
              <a:t>Timequake - Undertaker: Part 1-Part 2</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49</a:t>
            </a:fld>
            <a:endParaRPr lang="en-GB" sz="1400" dirty="0">
              <a:latin typeface="Benguiat Bk BT" pitchFamily="18" charset="0"/>
            </a:endParaRPr>
          </a:p>
        </p:txBody>
      </p:sp>
    </p:spTree>
    <p:extLst>
      <p:ext uri="{BB962C8B-B14F-4D97-AF65-F5344CB8AC3E}">
        <p14:creationId xmlns:p14="http://schemas.microsoft.com/office/powerpoint/2010/main" val="10243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609600" y="563563"/>
            <a:ext cx="8305800" cy="5940088"/>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en-US" sz="4400" dirty="0">
                <a:latin typeface="Staccato222 BT" pitchFamily="66" charset="0"/>
              </a:rPr>
              <a:t>Shadow Fire Promotions, Inc.</a:t>
            </a:r>
          </a:p>
          <a:p>
            <a:pPr algn="ctr" eaLnBrk="0" hangingPunct="0">
              <a:spcBef>
                <a:spcPct val="50000"/>
              </a:spcBef>
            </a:pPr>
            <a:r>
              <a:rPr lang="en-US" sz="2000" dirty="0">
                <a:latin typeface="Benguiat Bk BT" pitchFamily="18" charset="0"/>
              </a:rPr>
              <a:t>YOUR CHICAGO SOURCE FOR WRESTLING.™</a:t>
            </a:r>
            <a:endParaRPr lang="en-US" sz="800" dirty="0">
              <a:latin typeface="Benguiat Bk BT" pitchFamily="18" charset="0"/>
            </a:endParaRPr>
          </a:p>
          <a:p>
            <a:pPr algn="ctr" eaLnBrk="0" hangingPunct="0">
              <a:spcBef>
                <a:spcPct val="50000"/>
              </a:spcBef>
            </a:pPr>
            <a:endParaRPr lang="en-US" sz="800" dirty="0">
              <a:latin typeface="Benguiat Bk BT" pitchFamily="18" charset="0"/>
            </a:endParaRPr>
          </a:p>
          <a:p>
            <a:pPr algn="ctr" eaLnBrk="0" hangingPunct="0">
              <a:spcBef>
                <a:spcPct val="50000"/>
              </a:spcBef>
            </a:pPr>
            <a:r>
              <a:rPr lang="en-US" sz="1600" b="1" u="sng" dirty="0">
                <a:solidFill>
                  <a:schemeClr val="accent1">
                    <a:lumMod val="75000"/>
                  </a:schemeClr>
                </a:solidFill>
                <a:latin typeface="Benguiat Bk BT" pitchFamily="18" charset="0"/>
              </a:rPr>
              <a:t>Independent Federations &amp; Independent Wrestlers</a:t>
            </a:r>
          </a:p>
          <a:p>
            <a:pPr algn="ctr" eaLnBrk="0" hangingPunct="0">
              <a:spcBef>
                <a:spcPct val="50000"/>
              </a:spcBef>
            </a:pPr>
            <a:r>
              <a:rPr lang="en-US" sz="1600" b="1" u="sng" dirty="0">
                <a:solidFill>
                  <a:schemeClr val="accent1">
                    <a:lumMod val="75000"/>
                  </a:schemeClr>
                </a:solidFill>
                <a:latin typeface="Benguiat Bk BT" pitchFamily="18" charset="0"/>
              </a:rPr>
              <a:t> MMA Promotions &amp; MMA Fight</a:t>
            </a:r>
            <a:r>
              <a:rPr lang="en-US" sz="1800" b="1" u="sng" dirty="0">
                <a:solidFill>
                  <a:schemeClr val="accent1">
                    <a:lumMod val="75000"/>
                  </a:schemeClr>
                </a:solidFill>
                <a:latin typeface="Benguiat Bk BT" pitchFamily="18" charset="0"/>
              </a:rPr>
              <a:t>ers</a:t>
            </a:r>
          </a:p>
          <a:p>
            <a:pPr algn="ctr" eaLnBrk="0" hangingPunct="0">
              <a:spcBef>
                <a:spcPct val="50000"/>
              </a:spcBef>
            </a:pPr>
            <a:r>
              <a:rPr lang="en-US" sz="1400" dirty="0">
                <a:latin typeface="Benguiat Bk BT" pitchFamily="18" charset="0"/>
              </a:rPr>
              <a:t>Don’t see your favourite independent wrestling federation, wrestler, MMA promotion or fighter listed here?</a:t>
            </a:r>
          </a:p>
          <a:p>
            <a:pPr algn="ctr" eaLnBrk="0" hangingPunct="0">
              <a:spcBef>
                <a:spcPct val="50000"/>
              </a:spcBef>
            </a:pPr>
            <a:r>
              <a:rPr lang="en-US" sz="1600" dirty="0">
                <a:solidFill>
                  <a:schemeClr val="accent1">
                    <a:lumMod val="75000"/>
                  </a:schemeClr>
                </a:solidFill>
                <a:latin typeface="Benguiat Bk BT" pitchFamily="18" charset="0"/>
              </a:rPr>
              <a:t>  Call us!  </a:t>
            </a:r>
          </a:p>
          <a:p>
            <a:pPr algn="ctr" eaLnBrk="0" hangingPunct="0">
              <a:spcBef>
                <a:spcPct val="50000"/>
              </a:spcBef>
            </a:pPr>
            <a:r>
              <a:rPr lang="en-US" sz="1400" dirty="0">
                <a:latin typeface="Benguiat Bk BT" pitchFamily="18" charset="0"/>
              </a:rPr>
              <a:t>Give us the federation/promotion/ wrestler/fighter’s name and the location it promotes, or as much information as you know, and we’ll attempt to contact them to carry their merchandise!</a:t>
            </a:r>
          </a:p>
          <a:p>
            <a:pPr algn="ctr" eaLnBrk="0" hangingPunct="0">
              <a:spcBef>
                <a:spcPct val="50000"/>
              </a:spcBef>
            </a:pPr>
            <a:r>
              <a:rPr lang="en-US" sz="1600" dirty="0">
                <a:solidFill>
                  <a:schemeClr val="accent1">
                    <a:lumMod val="75000"/>
                  </a:schemeClr>
                </a:solidFill>
                <a:latin typeface="Benguiat Bk BT" pitchFamily="18" charset="0"/>
              </a:rPr>
              <a:t>Want more?</a:t>
            </a:r>
          </a:p>
          <a:p>
            <a:pPr algn="ctr" eaLnBrk="0" hangingPunct="0">
              <a:spcBef>
                <a:spcPct val="50000"/>
              </a:spcBef>
            </a:pPr>
            <a:r>
              <a:rPr lang="en-US" sz="1400" dirty="0">
                <a:latin typeface="Benguiat Bk BT" pitchFamily="18" charset="0"/>
              </a:rPr>
              <a:t>See Page 188</a:t>
            </a:r>
          </a:p>
          <a:p>
            <a:pPr algn="ctr" eaLnBrk="0" hangingPunct="0">
              <a:spcBef>
                <a:spcPts val="600"/>
              </a:spcBef>
            </a:pPr>
            <a:endParaRPr lang="en-US" sz="1500" dirty="0">
              <a:latin typeface="Benguiat Bk BT" pitchFamily="18" charset="0"/>
            </a:endParaRPr>
          </a:p>
          <a:p>
            <a:pPr algn="ctr" eaLnBrk="0" hangingPunct="0">
              <a:spcBef>
                <a:spcPct val="50000"/>
              </a:spcBef>
            </a:pPr>
            <a:r>
              <a:rPr lang="en-US" sz="1600" b="1" dirty="0">
                <a:solidFill>
                  <a:srgbClr val="FF0000"/>
                </a:solidFill>
                <a:latin typeface="Benguiat Bk BT" pitchFamily="18" charset="0"/>
              </a:rPr>
              <a:t>HELP STAMP OUT TAPE-TRADERS…NO DUBS!  NO BULL!™</a:t>
            </a:r>
          </a:p>
          <a:p>
            <a:pPr algn="ctr" eaLnBrk="0" hangingPunct="0">
              <a:spcBef>
                <a:spcPct val="50000"/>
              </a:spcBef>
            </a:pPr>
            <a:endParaRPr lang="en-US" sz="1000" dirty="0">
              <a:latin typeface="Benguiat Bk BT" pitchFamily="18" charset="0"/>
            </a:endParaRPr>
          </a:p>
          <a:p>
            <a:pPr algn="ctr" eaLnBrk="0" hangingPunct="0">
              <a:spcBef>
                <a:spcPct val="50000"/>
              </a:spcBef>
            </a:pPr>
            <a:r>
              <a:rPr lang="en-US" sz="1000" dirty="0">
                <a:latin typeface="Benguiat Bk BT" pitchFamily="18" charset="0"/>
              </a:rPr>
              <a:t>Catalogue design and contents ©2002-2023 Shadow Fire Promotions, Inc., where applicable.</a:t>
            </a:r>
          </a:p>
          <a:p>
            <a:pPr algn="ctr" eaLnBrk="0" hangingPunct="0">
              <a:spcBef>
                <a:spcPct val="50000"/>
              </a:spcBef>
            </a:pPr>
            <a:r>
              <a:rPr lang="en-US" sz="1000" dirty="0">
                <a:latin typeface="Benguiat Bk BT" pitchFamily="18" charset="0"/>
              </a:rPr>
              <a:t>Trademarked art and terminology used herein remain the property of their respective holders.</a:t>
            </a:r>
          </a:p>
          <a:p>
            <a:pPr algn="ctr" eaLnBrk="0" hangingPunct="0">
              <a:spcBef>
                <a:spcPct val="50000"/>
              </a:spcBef>
            </a:pPr>
            <a:r>
              <a:rPr lang="en-US" sz="1000" dirty="0">
                <a:latin typeface="Benguiat Bk BT" pitchFamily="18" charset="0"/>
              </a:rPr>
              <a:t>All trademarked art &amp; terminology used solely to describe items for sale.</a:t>
            </a:r>
            <a:endParaRPr lang="en-US" sz="2000" dirty="0">
              <a:latin typeface="Benguiat Bk BT" pitchFamily="18" charset="0"/>
            </a:endParaRPr>
          </a:p>
        </p:txBody>
      </p:sp>
      <p:sp>
        <p:nvSpPr>
          <p:cNvPr id="5123" name="TextBox 2"/>
          <p:cNvSpPr txBox="1">
            <a:spLocks noChangeArrowheads="1"/>
          </p:cNvSpPr>
          <p:nvPr/>
        </p:nvSpPr>
        <p:spPr bwMode="auto">
          <a:xfrm>
            <a:off x="8851900" y="6550025"/>
            <a:ext cx="292068" cy="307777"/>
          </a:xfrm>
          <a:prstGeom prst="rect">
            <a:avLst/>
          </a:prstGeom>
          <a:noFill/>
          <a:ln w="9525">
            <a:noFill/>
            <a:miter lim="800000"/>
            <a:headEnd/>
            <a:tailEnd/>
          </a:ln>
        </p:spPr>
        <p:txBody>
          <a:bodyPr wrap="none">
            <a:spAutoFit/>
          </a:bodyPr>
          <a:lstStyle/>
          <a:p>
            <a:pPr eaLnBrk="0" hangingPunct="0"/>
            <a:fld id="{751E8509-B300-47D5-897E-287A3C56921D}" type="slidenum">
              <a:rPr lang="en-US" sz="1400" smtClean="0">
                <a:latin typeface="Benguiat Bk BT" pitchFamily="18" charset="0"/>
              </a:rPr>
              <a:pPr eaLnBrk="0" hangingPunct="0"/>
              <a:t>5</a:t>
            </a:fld>
            <a:endParaRPr lang="en-US" sz="1400" dirty="0">
              <a:latin typeface="Benguiat Bk BT"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2133600" y="152400"/>
            <a:ext cx="6324600" cy="1447800"/>
          </a:xfrm>
          <a:noFill/>
          <a:ln>
            <a:miter lim="800000"/>
            <a:headEnd/>
            <a:tailEnd/>
          </a:ln>
        </p:spPr>
        <p:txBody>
          <a:bodyPr vert="horz" wrap="square" lIns="91440" tIns="45720" rIns="91440" bIns="45720" numCol="1" anchor="t" anchorCtr="0" compatLnSpc="1">
            <a:prstTxWarp prst="textNoShape">
              <a:avLst/>
            </a:prstTxWarp>
          </a:bodyPr>
          <a:lstStyle/>
          <a:p>
            <a:pPr>
              <a:lnSpc>
                <a:spcPct val="50000"/>
              </a:lnSpc>
              <a:spcBef>
                <a:spcPct val="50000"/>
              </a:spcBef>
            </a:pPr>
            <a:br>
              <a:rPr lang="en-US" sz="4000" dirty="0">
                <a:solidFill>
                  <a:srgbClr val="FFFFFF"/>
                </a:solidFill>
                <a:latin typeface="Staccato222 BT" pitchFamily="66" charset="0"/>
              </a:rPr>
            </a:br>
            <a:br>
              <a:rPr lang="en-US" sz="4000" dirty="0">
                <a:solidFill>
                  <a:srgbClr val="FFFFFF"/>
                </a:solidFill>
                <a:latin typeface="Staccato222 BT" pitchFamily="66" charset="0"/>
              </a:rPr>
            </a:br>
            <a:r>
              <a:rPr lang="en-US" sz="4000" dirty="0">
                <a:solidFill>
                  <a:srgbClr val="FFFFFF"/>
                </a:solidFill>
                <a:latin typeface="Staccato222 BT" pitchFamily="66" charset="0"/>
              </a:rPr>
              <a:t>WWE Films </a:t>
            </a:r>
          </a:p>
        </p:txBody>
      </p:sp>
      <p:sp>
        <p:nvSpPr>
          <p:cNvPr id="18435" name="Rectangle 4"/>
          <p:cNvSpPr>
            <a:spLocks noGrp="1" noChangeArrowheads="1"/>
          </p:cNvSpPr>
          <p:nvPr>
            <p:ph type="body" sz="half" idx="2"/>
          </p:nvPr>
        </p:nvSpPr>
        <p:spPr bwMode="auto">
          <a:xfrm>
            <a:off x="990600" y="2209800"/>
            <a:ext cx="2667000" cy="2971800"/>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buClr>
                <a:schemeClr val="accent1">
                  <a:lumMod val="75000"/>
                </a:schemeClr>
              </a:buClr>
            </a:pPr>
            <a:r>
              <a:rPr lang="en-US" sz="1600" dirty="0">
                <a:latin typeface="Benguiat Bk BT" pitchFamily="18" charset="0"/>
              </a:rPr>
              <a:t>No Holds Barred</a:t>
            </a:r>
          </a:p>
          <a:p>
            <a:pPr>
              <a:lnSpc>
                <a:spcPct val="50000"/>
              </a:lnSpc>
              <a:spcBef>
                <a:spcPct val="50000"/>
              </a:spcBef>
              <a:buClrTx/>
              <a:buNone/>
            </a:pPr>
            <a:r>
              <a:rPr lang="en-US" sz="1400" dirty="0">
                <a:latin typeface="Benguiat Bk BT" pitchFamily="18" charset="0"/>
              </a:rPr>
              <a:t>Starring Hulk Hogan, 1989</a:t>
            </a:r>
            <a:endParaRPr lang="en-US" sz="1600" dirty="0">
              <a:latin typeface="Benguiat Bk BT" pitchFamily="18" charset="0"/>
            </a:endParaRPr>
          </a:p>
          <a:p>
            <a:pPr>
              <a:spcBef>
                <a:spcPct val="50000"/>
              </a:spcBef>
              <a:buClr>
                <a:schemeClr val="accent1">
                  <a:lumMod val="75000"/>
                </a:schemeClr>
              </a:buClr>
            </a:pPr>
            <a:r>
              <a:rPr lang="en-US" sz="1600" dirty="0">
                <a:latin typeface="Benguiat Bk BT" pitchFamily="18" charset="0"/>
              </a:rPr>
              <a:t>The Scorpion King</a:t>
            </a:r>
          </a:p>
          <a:p>
            <a:pPr>
              <a:lnSpc>
                <a:spcPct val="50000"/>
              </a:lnSpc>
              <a:spcBef>
                <a:spcPct val="50000"/>
              </a:spcBef>
              <a:buClrTx/>
              <a:buFontTx/>
              <a:buNone/>
            </a:pPr>
            <a:r>
              <a:rPr lang="en-US" sz="1400" dirty="0">
                <a:latin typeface="Benguiat Bk BT" pitchFamily="18" charset="0"/>
              </a:rPr>
              <a:t>Starring The Rock, 2002 </a:t>
            </a:r>
          </a:p>
          <a:p>
            <a:pPr>
              <a:spcBef>
                <a:spcPct val="50000"/>
              </a:spcBef>
              <a:buClr>
                <a:schemeClr val="accent1">
                  <a:lumMod val="75000"/>
                </a:schemeClr>
              </a:buClr>
            </a:pPr>
            <a:r>
              <a:rPr lang="en-US" sz="1600" dirty="0">
                <a:latin typeface="Benguiat Bk BT" pitchFamily="18" charset="0"/>
              </a:rPr>
              <a:t>The Rundown</a:t>
            </a:r>
          </a:p>
          <a:p>
            <a:pPr>
              <a:lnSpc>
                <a:spcPct val="50000"/>
              </a:lnSpc>
              <a:spcBef>
                <a:spcPct val="50000"/>
              </a:spcBef>
              <a:buClrTx/>
              <a:buFontTx/>
              <a:buNone/>
            </a:pPr>
            <a:r>
              <a:rPr lang="en-US" sz="1400" dirty="0">
                <a:latin typeface="Benguiat Bk BT" pitchFamily="18" charset="0"/>
              </a:rPr>
              <a:t>Starring The Rock, 2003 </a:t>
            </a:r>
          </a:p>
          <a:p>
            <a:pPr>
              <a:spcBef>
                <a:spcPct val="50000"/>
              </a:spcBef>
              <a:buClr>
                <a:schemeClr val="accent1">
                  <a:lumMod val="75000"/>
                </a:schemeClr>
              </a:buClr>
            </a:pPr>
            <a:r>
              <a:rPr lang="en-US" sz="1600" dirty="0">
                <a:latin typeface="Benguiat Bk BT" pitchFamily="18" charset="0"/>
              </a:rPr>
              <a:t>Walking Tall</a:t>
            </a:r>
          </a:p>
          <a:p>
            <a:pPr>
              <a:lnSpc>
                <a:spcPct val="50000"/>
              </a:lnSpc>
              <a:spcBef>
                <a:spcPct val="50000"/>
              </a:spcBef>
              <a:buClrTx/>
              <a:buFontTx/>
              <a:buNone/>
            </a:pPr>
            <a:r>
              <a:rPr lang="en-US" sz="1600" dirty="0">
                <a:latin typeface="Benguiat Bk BT" pitchFamily="18" charset="0"/>
              </a:rPr>
              <a:t> </a:t>
            </a:r>
            <a:r>
              <a:rPr lang="en-US" sz="1400" dirty="0">
                <a:latin typeface="Benguiat Bk BT" pitchFamily="18" charset="0"/>
              </a:rPr>
              <a:t>Starring The Rock, 2004 </a:t>
            </a:r>
            <a:endParaRPr lang="en-US" sz="1600" dirty="0">
              <a:latin typeface="Benguiat Bk BT" pitchFamily="18" charset="0"/>
            </a:endParaRPr>
          </a:p>
          <a:p>
            <a:pPr>
              <a:spcBef>
                <a:spcPct val="50000"/>
              </a:spcBef>
              <a:buClr>
                <a:schemeClr val="accent1">
                  <a:lumMod val="75000"/>
                </a:schemeClr>
              </a:buClr>
            </a:pPr>
            <a:r>
              <a:rPr lang="en-US" sz="1600" dirty="0">
                <a:latin typeface="Benguiat Bk BT" pitchFamily="18" charset="0"/>
              </a:rPr>
              <a:t>See No Evil* </a:t>
            </a:r>
          </a:p>
          <a:p>
            <a:pPr>
              <a:lnSpc>
                <a:spcPct val="50000"/>
              </a:lnSpc>
              <a:spcBef>
                <a:spcPct val="50000"/>
              </a:spcBef>
              <a:buClrTx/>
              <a:buFontTx/>
              <a:buNone/>
            </a:pPr>
            <a:r>
              <a:rPr lang="en-US" sz="1400" dirty="0">
                <a:latin typeface="Benguiat Bk BT" pitchFamily="18" charset="0"/>
              </a:rPr>
              <a:t>Starring Kane, 2006 </a:t>
            </a:r>
          </a:p>
        </p:txBody>
      </p:sp>
      <p:sp>
        <p:nvSpPr>
          <p:cNvPr id="17412" name="Text Box 5"/>
          <p:cNvSpPr txBox="1">
            <a:spLocks noChangeArrowheads="1"/>
          </p:cNvSpPr>
          <p:nvPr/>
        </p:nvSpPr>
        <p:spPr bwMode="auto">
          <a:xfrm>
            <a:off x="1828800" y="5867400"/>
            <a:ext cx="4693914" cy="461665"/>
          </a:xfrm>
          <a:prstGeom prst="rect">
            <a:avLst/>
          </a:prstGeom>
          <a:noFill/>
          <a:ln w="12700">
            <a:noFill/>
            <a:miter lim="800000"/>
            <a:headEnd type="none" w="sm" len="sm"/>
            <a:tailEnd type="none" w="sm" len="sm"/>
          </a:ln>
        </p:spPr>
        <p:txBody>
          <a:bodyPr wrap="none">
            <a:spAutoFit/>
          </a:bodyPr>
          <a:lstStyle/>
          <a:p>
            <a:pPr eaLnBrk="0" hangingPunct="0">
              <a:defRPr/>
            </a:pPr>
            <a:r>
              <a:rPr lang="en-US" dirty="0">
                <a:solidFill>
                  <a:schemeClr val="accent1">
                    <a:lumMod val="75000"/>
                  </a:schemeClr>
                </a:solidFill>
                <a:latin typeface="Staccato222 BT" pitchFamily="66" charset="0"/>
                <a:cs typeface="+mn-cs"/>
              </a:rPr>
              <a:t>Movies produced or co-produced by WWE!</a:t>
            </a:r>
          </a:p>
        </p:txBody>
      </p:sp>
      <p:pic>
        <p:nvPicPr>
          <p:cNvPr id="18437"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4801" y="148419"/>
            <a:ext cx="1433272" cy="1527981"/>
          </a:xfrm>
          <a:prstGeom prst="rect">
            <a:avLst/>
          </a:prstGeom>
          <a:noFill/>
          <a:ln w="9525">
            <a:noFill/>
            <a:miter lim="800000"/>
            <a:headEnd/>
            <a:tailEnd/>
          </a:ln>
        </p:spPr>
      </p:pic>
      <p:sp>
        <p:nvSpPr>
          <p:cNvPr id="18438"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algn="ctr" eaLnBrk="0" hangingPunct="0"/>
            <a:fld id="{368597C7-9208-46CD-BA00-4A14BC74C79D}" type="slidenum">
              <a:rPr lang="en-US" sz="1400">
                <a:latin typeface="Benguiat Bk BT" pitchFamily="18" charset="0"/>
              </a:rPr>
              <a:pPr algn="ctr" eaLnBrk="0" hangingPunct="0"/>
              <a:t>50</a:t>
            </a:fld>
            <a:endParaRPr lang="en-US" sz="1400" dirty="0">
              <a:latin typeface="Benguiat Bk BT" pitchFamily="18" charset="0"/>
            </a:endParaRPr>
          </a:p>
        </p:txBody>
      </p:sp>
      <p:sp>
        <p:nvSpPr>
          <p:cNvPr id="7" name="Rectangle 4"/>
          <p:cNvSpPr txBox="1">
            <a:spLocks noChangeArrowheads="1"/>
          </p:cNvSpPr>
          <p:nvPr/>
        </p:nvSpPr>
        <p:spPr bwMode="auto">
          <a:xfrm>
            <a:off x="4419600" y="2209800"/>
            <a:ext cx="3733800" cy="2971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50000"/>
              </a:spcBef>
              <a:buClr>
                <a:schemeClr val="accent1">
                  <a:lumMod val="75000"/>
                </a:schemeClr>
              </a:buClr>
              <a:buSzPct val="100000"/>
              <a:buFontTx/>
              <a:buChar char="•"/>
              <a:defRPr/>
            </a:pPr>
            <a:r>
              <a:rPr lang="en-GB" sz="1600" kern="0" dirty="0">
                <a:latin typeface="Benguiat Bk BT" pitchFamily="18" charset="0"/>
              </a:rPr>
              <a:t>The Marine </a:t>
            </a:r>
          </a:p>
          <a:p>
            <a:pPr marL="342900" lvl="0" indent="-342900" eaLnBrk="0" hangingPunct="0">
              <a:spcBef>
                <a:spcPts val="60"/>
              </a:spcBef>
              <a:defRPr/>
            </a:pPr>
            <a:r>
              <a:rPr lang="en-GB" sz="1400" kern="0" dirty="0">
                <a:latin typeface="Benguiat Bk BT" pitchFamily="18" charset="0"/>
                <a:cs typeface="+mn-cs"/>
              </a:rPr>
              <a:t>Starring John Cena, 2006</a:t>
            </a:r>
            <a:endPar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endParaRPr>
          </a:p>
          <a:p>
            <a:pPr marL="342900" lvl="0" indent="-342900" eaLnBrk="0" hangingPunct="0">
              <a:spcBef>
                <a:spcPct val="50000"/>
              </a:spcBef>
              <a:buClr>
                <a:schemeClr val="accent1">
                  <a:lumMod val="75000"/>
                </a:schemeClr>
              </a:buClr>
              <a:buFontTx/>
              <a:buChar char="•"/>
              <a:defRPr/>
            </a:pPr>
            <a:r>
              <a:rPr lang="en-US" sz="1600" kern="0" dirty="0">
                <a:latin typeface="Benguiat Bk BT" pitchFamily="18" charset="0"/>
              </a:rPr>
              <a:t>The Condemned*</a:t>
            </a:r>
          </a:p>
          <a:p>
            <a:pPr marL="342900" marR="0" lvl="0" indent="-342900" algn="l" defTabSz="914400" rtl="0" eaLnBrk="0" fontAlgn="base" latinLnBrk="0" hangingPunct="0">
              <a:lnSpc>
                <a:spcPct val="50000"/>
              </a:lnSpc>
              <a:spcBef>
                <a:spcPct val="50000"/>
              </a:spcBef>
              <a:spcAft>
                <a:spcPct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rPr>
              <a:t>Starring Stone Cold Steve Austin, 2007 </a:t>
            </a:r>
          </a:p>
          <a:p>
            <a:pPr marL="342900" marR="0" indent="-342900" defTabSz="914400" eaLnBrk="0" latinLnBrk="0" hangingPunct="0">
              <a:lnSpc>
                <a:spcPct val="100000"/>
              </a:lnSpc>
              <a:spcBef>
                <a:spcPct val="50000"/>
              </a:spcBef>
              <a:buClr>
                <a:schemeClr val="accent1">
                  <a:lumMod val="75000"/>
                </a:schemeClr>
              </a:buClr>
              <a:buSzTx/>
              <a:buFontTx/>
              <a:buChar char="•"/>
              <a:tabLst/>
              <a:defRPr/>
            </a:pPr>
            <a:r>
              <a:rPr lang="en-US" sz="1600" kern="0" dirty="0">
                <a:latin typeface="Benguiat Bk BT" pitchFamily="18" charset="0"/>
              </a:rPr>
              <a:t>12 Rounds+</a:t>
            </a:r>
          </a:p>
          <a:p>
            <a:pPr marL="342900" marR="0" lvl="0" indent="-342900" algn="l" defTabSz="914400" rtl="0" eaLnBrk="0" fontAlgn="base" latinLnBrk="0" hangingPunct="0">
              <a:lnSpc>
                <a:spcPct val="50000"/>
              </a:lnSpc>
              <a:spcBef>
                <a:spcPct val="50000"/>
              </a:spcBef>
              <a:spcAft>
                <a:spcPct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rPr>
              <a:t>Starring John Cena, 2009</a:t>
            </a:r>
          </a:p>
          <a:p>
            <a:pPr marL="342900" lvl="0" indent="-342900" eaLnBrk="0" hangingPunct="0">
              <a:spcBef>
                <a:spcPct val="50000"/>
              </a:spcBef>
              <a:buClr>
                <a:schemeClr val="accent1">
                  <a:lumMod val="75000"/>
                </a:schemeClr>
              </a:buClr>
              <a:buFontTx/>
              <a:buChar char="•"/>
              <a:defRPr/>
            </a:pPr>
            <a:r>
              <a:rPr lang="en-US" sz="1600" kern="0" dirty="0">
                <a:latin typeface="Benguiat Bk BT" pitchFamily="18" charset="0"/>
              </a:rPr>
              <a:t>Behind Enemy Lines: Columbia</a:t>
            </a:r>
          </a:p>
          <a:p>
            <a:pPr marL="342900" lvl="0" indent="-342900" eaLnBrk="0" hangingPunct="0">
              <a:lnSpc>
                <a:spcPct val="50000"/>
              </a:lnSpc>
              <a:spcBef>
                <a:spcPct val="50000"/>
              </a:spcBef>
              <a:defRPr/>
            </a:pPr>
            <a:r>
              <a:rPr lang="en-US" sz="1400" kern="0" dirty="0">
                <a:latin typeface="Benguiat Bk BT" pitchFamily="18" charset="0"/>
              </a:rPr>
              <a:t>Starring Mr. Kennedy, 2009 </a:t>
            </a:r>
          </a:p>
          <a:p>
            <a:pPr marL="342900" marR="0" lvl="0" indent="-342900" algn="l" defTabSz="914400" rtl="0" eaLnBrk="0" fontAlgn="base" latinLnBrk="0" hangingPunct="0">
              <a:lnSpc>
                <a:spcPct val="100000"/>
              </a:lnSpc>
              <a:spcBef>
                <a:spcPct val="50000"/>
              </a:spcBef>
              <a:spcAft>
                <a:spcPct val="0"/>
              </a:spcAft>
              <a:buClr>
                <a:schemeClr val="accent1">
                  <a:lumMod val="75000"/>
                </a:schemeClr>
              </a:buClr>
              <a:buSzTx/>
              <a:buFontTx/>
              <a:buChar char="•"/>
              <a:tabLst/>
              <a:defRPr/>
            </a:pPr>
            <a:r>
              <a:rPr kumimoji="0" lang="en-US" sz="1600" b="0" i="0" u="none" strike="noStrike" kern="0" cap="none" spc="0" normalizeH="0" baseline="0" noProof="0" dirty="0">
                <a:ln>
                  <a:noFill/>
                </a:ln>
                <a:solidFill>
                  <a:schemeClr val="tx1"/>
                </a:solidFill>
                <a:effectLst/>
                <a:uLnTx/>
                <a:uFillTx/>
                <a:latin typeface="Benguiat Bk BT" pitchFamily="18" charset="0"/>
                <a:ea typeface="+mn-ea"/>
                <a:cs typeface="+mn-cs"/>
              </a:rPr>
              <a:t>The Marine 2</a:t>
            </a:r>
          </a:p>
          <a:p>
            <a:pPr marL="342900" marR="0" lvl="0" indent="-342900" algn="l" defTabSz="914400" rtl="0" eaLnBrk="0" fontAlgn="base" latinLnBrk="0" hangingPunct="0">
              <a:lnSpc>
                <a:spcPct val="50000"/>
              </a:lnSpc>
              <a:spcBef>
                <a:spcPct val="50000"/>
              </a:spcBef>
              <a:spcAft>
                <a:spcPct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rPr>
              <a:t>Starring Ted DiBiase, Jr., 2009 </a:t>
            </a:r>
          </a:p>
        </p:txBody>
      </p:sp>
      <p:sp>
        <p:nvSpPr>
          <p:cNvPr id="8" name="TextBox 7"/>
          <p:cNvSpPr txBox="1"/>
          <p:nvPr/>
        </p:nvSpPr>
        <p:spPr>
          <a:xfrm>
            <a:off x="0" y="6357999"/>
            <a:ext cx="2951449" cy="461665"/>
          </a:xfrm>
          <a:prstGeom prst="rect">
            <a:avLst/>
          </a:prstGeom>
          <a:noFill/>
        </p:spPr>
        <p:txBody>
          <a:bodyPr wrap="none" rtlCol="0">
            <a:spAutoFit/>
          </a:bodyPr>
          <a:lstStyle/>
          <a:p>
            <a:r>
              <a:rPr lang="en-GB" sz="1200" dirty="0"/>
              <a:t>*</a:t>
            </a:r>
            <a:r>
              <a:rPr lang="en-GB" sz="1200" dirty="0">
                <a:latin typeface="Benguiat Bk BT" pitchFamily="18" charset="0"/>
              </a:rPr>
              <a:t>also available on Blu-Ray</a:t>
            </a:r>
          </a:p>
          <a:p>
            <a:r>
              <a:rPr lang="en-US" sz="1200" dirty="0">
                <a:latin typeface="Benguiat Bk BT" pitchFamily="18" charset="0"/>
              </a:rPr>
              <a:t>+unrated “Extreme Cut” also available</a:t>
            </a:r>
            <a:endParaRPr lang="en-GB" sz="1200" dirty="0">
              <a:latin typeface="Benguiat Bk BT"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2133600" y="152400"/>
            <a:ext cx="6324600" cy="1447800"/>
          </a:xfrm>
          <a:noFill/>
          <a:ln>
            <a:miter lim="800000"/>
            <a:headEnd/>
            <a:tailEnd/>
          </a:ln>
        </p:spPr>
        <p:txBody>
          <a:bodyPr vert="horz" wrap="square" lIns="91440" tIns="45720" rIns="91440" bIns="45720" numCol="1" anchor="t" anchorCtr="0" compatLnSpc="1">
            <a:prstTxWarp prst="textNoShape">
              <a:avLst/>
            </a:prstTxWarp>
          </a:bodyPr>
          <a:lstStyle/>
          <a:p>
            <a:pPr>
              <a:lnSpc>
                <a:spcPct val="50000"/>
              </a:lnSpc>
              <a:spcBef>
                <a:spcPct val="50000"/>
              </a:spcBef>
            </a:pPr>
            <a:br>
              <a:rPr lang="en-US" sz="4000" dirty="0">
                <a:solidFill>
                  <a:srgbClr val="FFFFFF"/>
                </a:solidFill>
                <a:latin typeface="Staccato222 BT" pitchFamily="66" charset="0"/>
              </a:rPr>
            </a:br>
            <a:br>
              <a:rPr lang="en-US" sz="4000" dirty="0">
                <a:solidFill>
                  <a:srgbClr val="FFFFFF"/>
                </a:solidFill>
                <a:latin typeface="Staccato222 BT" pitchFamily="66" charset="0"/>
              </a:rPr>
            </a:br>
            <a:r>
              <a:rPr lang="en-US" sz="4000" dirty="0">
                <a:solidFill>
                  <a:srgbClr val="FFFFFF"/>
                </a:solidFill>
                <a:latin typeface="Staccato222 BT" pitchFamily="66" charset="0"/>
              </a:rPr>
              <a:t>WWE Films </a:t>
            </a:r>
          </a:p>
        </p:txBody>
      </p:sp>
      <p:sp>
        <p:nvSpPr>
          <p:cNvPr id="18435" name="Rectangle 4"/>
          <p:cNvSpPr>
            <a:spLocks noGrp="1" noChangeArrowheads="1"/>
          </p:cNvSpPr>
          <p:nvPr>
            <p:ph type="body" sz="half" idx="2"/>
          </p:nvPr>
        </p:nvSpPr>
        <p:spPr bwMode="auto">
          <a:xfrm>
            <a:off x="582205" y="2209800"/>
            <a:ext cx="3456395" cy="3124200"/>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buClr>
                <a:schemeClr val="accent1">
                  <a:lumMod val="75000"/>
                </a:schemeClr>
              </a:buClr>
            </a:pPr>
            <a:r>
              <a:rPr lang="en-US" sz="1600" dirty="0">
                <a:latin typeface="Benguiat Bk BT" pitchFamily="18" charset="0"/>
              </a:rPr>
              <a:t>Legendary</a:t>
            </a:r>
          </a:p>
          <a:p>
            <a:pPr>
              <a:lnSpc>
                <a:spcPct val="50000"/>
              </a:lnSpc>
              <a:spcBef>
                <a:spcPct val="50000"/>
              </a:spcBef>
              <a:buClrTx/>
              <a:buNone/>
            </a:pPr>
            <a:r>
              <a:rPr lang="en-US" sz="1400" dirty="0">
                <a:latin typeface="Benguiat Bk BT" pitchFamily="18" charset="0"/>
              </a:rPr>
              <a:t>Starring John Cena, 2010</a:t>
            </a:r>
            <a:endParaRPr lang="en-US" sz="1600" dirty="0">
              <a:latin typeface="Benguiat Bk BT" pitchFamily="18" charset="0"/>
            </a:endParaRPr>
          </a:p>
          <a:p>
            <a:pPr>
              <a:spcBef>
                <a:spcPct val="50000"/>
              </a:spcBef>
              <a:buClr>
                <a:schemeClr val="accent1">
                  <a:lumMod val="75000"/>
                </a:schemeClr>
              </a:buClr>
            </a:pPr>
            <a:r>
              <a:rPr lang="en-US" sz="1600" dirty="0">
                <a:latin typeface="Benguiat Bk BT" pitchFamily="18" charset="0"/>
              </a:rPr>
              <a:t>Knucklehead</a:t>
            </a:r>
          </a:p>
          <a:p>
            <a:pPr>
              <a:lnSpc>
                <a:spcPct val="50000"/>
              </a:lnSpc>
              <a:spcBef>
                <a:spcPct val="50000"/>
              </a:spcBef>
              <a:buClrTx/>
              <a:buFontTx/>
              <a:buNone/>
            </a:pPr>
            <a:r>
              <a:rPr lang="en-US" sz="1400" dirty="0">
                <a:latin typeface="Benguiat Bk BT" pitchFamily="18" charset="0"/>
              </a:rPr>
              <a:t>Starring The Big Show, 2010 </a:t>
            </a:r>
          </a:p>
          <a:p>
            <a:pPr>
              <a:spcBef>
                <a:spcPct val="50000"/>
              </a:spcBef>
              <a:buClr>
                <a:schemeClr val="accent1">
                  <a:lumMod val="75000"/>
                </a:schemeClr>
              </a:buClr>
            </a:pPr>
            <a:r>
              <a:rPr lang="en-US" sz="1600" dirty="0">
                <a:latin typeface="Benguiat Bk BT" pitchFamily="18" charset="0"/>
              </a:rPr>
              <a:t>The Chaperone</a:t>
            </a:r>
          </a:p>
          <a:p>
            <a:pPr>
              <a:spcBef>
                <a:spcPts val="0"/>
              </a:spcBef>
              <a:buClrTx/>
              <a:buFontTx/>
              <a:buNone/>
            </a:pPr>
            <a:r>
              <a:rPr lang="en-US" sz="1400" dirty="0">
                <a:latin typeface="Benguiat Bk BT" pitchFamily="18" charset="0"/>
              </a:rPr>
              <a:t>Starring Paul “Triple H” Leveque, 2011 </a:t>
            </a:r>
          </a:p>
          <a:p>
            <a:pPr>
              <a:spcBef>
                <a:spcPct val="50000"/>
              </a:spcBef>
              <a:buClr>
                <a:schemeClr val="accent1">
                  <a:lumMod val="75000"/>
                </a:schemeClr>
              </a:buClr>
            </a:pPr>
            <a:r>
              <a:rPr lang="en-US" sz="1600" dirty="0">
                <a:latin typeface="Benguiat Bk BT" pitchFamily="18" charset="0"/>
              </a:rPr>
              <a:t>That's What I Am</a:t>
            </a:r>
          </a:p>
          <a:p>
            <a:pPr marL="0" indent="0">
              <a:spcBef>
                <a:spcPts val="0"/>
              </a:spcBef>
              <a:buClr>
                <a:schemeClr val="accent1">
                  <a:lumMod val="75000"/>
                </a:schemeClr>
              </a:buClr>
              <a:buNone/>
            </a:pPr>
            <a:r>
              <a:rPr lang="en-US" sz="1600" dirty="0">
                <a:latin typeface="Benguiat Bk BT" pitchFamily="18" charset="0"/>
              </a:rPr>
              <a:t> </a:t>
            </a:r>
            <a:r>
              <a:rPr lang="en-US" sz="1400" dirty="0">
                <a:latin typeface="Benguiat Bk BT" pitchFamily="18" charset="0"/>
              </a:rPr>
              <a:t>Starring Randy Orton, 2011 </a:t>
            </a:r>
            <a:endParaRPr lang="en-US" sz="1600" dirty="0">
              <a:latin typeface="Benguiat Bk BT" pitchFamily="18" charset="0"/>
            </a:endParaRPr>
          </a:p>
          <a:p>
            <a:pPr>
              <a:spcBef>
                <a:spcPct val="50000"/>
              </a:spcBef>
              <a:buClr>
                <a:schemeClr val="accent1">
                  <a:lumMod val="75000"/>
                </a:schemeClr>
              </a:buClr>
            </a:pPr>
            <a:r>
              <a:rPr lang="en-US" sz="1600" dirty="0">
                <a:latin typeface="Benguiat Bk BT" pitchFamily="18" charset="0"/>
              </a:rPr>
              <a:t>The Reunion</a:t>
            </a:r>
          </a:p>
          <a:p>
            <a:pPr>
              <a:lnSpc>
                <a:spcPct val="50000"/>
              </a:lnSpc>
              <a:spcBef>
                <a:spcPct val="50000"/>
              </a:spcBef>
              <a:buClrTx/>
              <a:buFontTx/>
              <a:buNone/>
            </a:pPr>
            <a:r>
              <a:rPr lang="en-US" sz="1400" dirty="0">
                <a:latin typeface="Benguiat Bk BT" pitchFamily="18" charset="0"/>
              </a:rPr>
              <a:t>Starring John Cena, 2011 </a:t>
            </a:r>
          </a:p>
        </p:txBody>
      </p:sp>
      <p:sp>
        <p:nvSpPr>
          <p:cNvPr id="17412" name="Text Box 5"/>
          <p:cNvSpPr txBox="1">
            <a:spLocks noChangeArrowheads="1"/>
          </p:cNvSpPr>
          <p:nvPr/>
        </p:nvSpPr>
        <p:spPr bwMode="auto">
          <a:xfrm>
            <a:off x="1828800" y="5867400"/>
            <a:ext cx="4825360" cy="523220"/>
          </a:xfrm>
          <a:prstGeom prst="rect">
            <a:avLst/>
          </a:prstGeom>
          <a:noFill/>
          <a:ln w="12700">
            <a:noFill/>
            <a:miter lim="800000"/>
            <a:headEnd type="none" w="sm" len="sm"/>
            <a:tailEnd type="none" w="sm" len="sm"/>
          </a:ln>
        </p:spPr>
        <p:txBody>
          <a:bodyPr wrap="none">
            <a:spAutoFit/>
          </a:bodyPr>
          <a:lstStyle/>
          <a:p>
            <a:pPr eaLnBrk="0" hangingPunct="0">
              <a:defRPr/>
            </a:pPr>
            <a:r>
              <a:rPr lang="en-US" sz="2800" dirty="0">
                <a:solidFill>
                  <a:schemeClr val="accent1">
                    <a:lumMod val="75000"/>
                  </a:schemeClr>
                </a:solidFill>
                <a:latin typeface="Staccato222 BT" pitchFamily="66" charset="0"/>
                <a:cs typeface="+mn-cs"/>
              </a:rPr>
              <a:t>Not seeing your favourite film?  Ask!</a:t>
            </a:r>
          </a:p>
        </p:txBody>
      </p:sp>
      <p:pic>
        <p:nvPicPr>
          <p:cNvPr id="18437"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4801" y="148419"/>
            <a:ext cx="1433272" cy="1527981"/>
          </a:xfrm>
          <a:prstGeom prst="rect">
            <a:avLst/>
          </a:prstGeom>
          <a:noFill/>
          <a:ln w="9525">
            <a:noFill/>
            <a:miter lim="800000"/>
            <a:headEnd/>
            <a:tailEnd/>
          </a:ln>
        </p:spPr>
      </p:pic>
      <p:sp>
        <p:nvSpPr>
          <p:cNvPr id="18438"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algn="ctr" eaLnBrk="0" hangingPunct="0"/>
            <a:fld id="{368597C7-9208-46CD-BA00-4A14BC74C79D}" type="slidenum">
              <a:rPr lang="en-US" sz="1400">
                <a:latin typeface="Benguiat Bk BT" pitchFamily="18" charset="0"/>
              </a:rPr>
              <a:pPr algn="ctr" eaLnBrk="0" hangingPunct="0"/>
              <a:t>51</a:t>
            </a:fld>
            <a:endParaRPr lang="en-US" sz="1400" dirty="0">
              <a:latin typeface="Benguiat Bk BT" pitchFamily="18" charset="0"/>
            </a:endParaRPr>
          </a:p>
        </p:txBody>
      </p:sp>
      <p:sp>
        <p:nvSpPr>
          <p:cNvPr id="7" name="Rectangle 4"/>
          <p:cNvSpPr txBox="1">
            <a:spLocks noChangeArrowheads="1"/>
          </p:cNvSpPr>
          <p:nvPr/>
        </p:nvSpPr>
        <p:spPr bwMode="auto">
          <a:xfrm>
            <a:off x="4419600" y="2209800"/>
            <a:ext cx="3733800" cy="2971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50000"/>
              </a:spcBef>
              <a:buClr>
                <a:schemeClr val="accent1">
                  <a:lumMod val="75000"/>
                </a:schemeClr>
              </a:buClr>
              <a:buSzPct val="100000"/>
              <a:buFontTx/>
              <a:buChar char="•"/>
              <a:defRPr/>
            </a:pPr>
            <a:r>
              <a:rPr lang="en-GB" sz="1600" kern="0" dirty="0">
                <a:latin typeface="Benguiat Bk BT" pitchFamily="18" charset="0"/>
              </a:rPr>
              <a:t>Inside Out</a:t>
            </a:r>
          </a:p>
          <a:p>
            <a:pPr marL="342900" lvl="0" indent="-342900" eaLnBrk="0" hangingPunct="0">
              <a:spcBef>
                <a:spcPts val="60"/>
              </a:spcBef>
              <a:defRPr/>
            </a:pPr>
            <a:r>
              <a:rPr lang="en-GB" sz="1400" kern="0" dirty="0">
                <a:latin typeface="Benguiat Bk BT" pitchFamily="18" charset="0"/>
                <a:cs typeface="+mn-cs"/>
              </a:rPr>
              <a:t>Starring Paul “Triple H” Leveque, 2011</a:t>
            </a:r>
            <a:endPar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endParaRPr>
          </a:p>
          <a:p>
            <a:pPr marL="342900" lvl="0" indent="-342900" eaLnBrk="0" hangingPunct="0">
              <a:spcBef>
                <a:spcPct val="50000"/>
              </a:spcBef>
              <a:buClr>
                <a:schemeClr val="accent1">
                  <a:lumMod val="75000"/>
                </a:schemeClr>
              </a:buClr>
              <a:buFontTx/>
              <a:buChar char="•"/>
              <a:defRPr/>
            </a:pPr>
            <a:r>
              <a:rPr lang="en-US" sz="1600" kern="0" dirty="0">
                <a:latin typeface="Benguiat Bk BT" pitchFamily="18" charset="0"/>
              </a:rPr>
              <a:t>Bending The Rules</a:t>
            </a:r>
          </a:p>
          <a:p>
            <a:pPr marL="342900" marR="0" lvl="0" indent="-342900" algn="l" defTabSz="914400" rtl="0" eaLnBrk="0" fontAlgn="base" latinLnBrk="0" hangingPunct="0">
              <a:lnSpc>
                <a:spcPct val="50000"/>
              </a:lnSpc>
              <a:spcBef>
                <a:spcPct val="50000"/>
              </a:spcBef>
              <a:spcAft>
                <a:spcPct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rPr>
              <a:t>Starring Edge, 2012 </a:t>
            </a:r>
          </a:p>
          <a:p>
            <a:pPr marL="342900" marR="0" indent="-342900" defTabSz="914400" eaLnBrk="0" latinLnBrk="0" hangingPunct="0">
              <a:lnSpc>
                <a:spcPct val="100000"/>
              </a:lnSpc>
              <a:spcBef>
                <a:spcPct val="50000"/>
              </a:spcBef>
              <a:buClr>
                <a:schemeClr val="accent1">
                  <a:lumMod val="75000"/>
                </a:schemeClr>
              </a:buClr>
              <a:buSzTx/>
              <a:buFontTx/>
              <a:buChar char="•"/>
              <a:tabLst/>
              <a:defRPr/>
            </a:pPr>
            <a:r>
              <a:rPr lang="en-US" sz="1600" kern="0" dirty="0">
                <a:latin typeface="Benguiat Bk BT" pitchFamily="18" charset="0"/>
              </a:rPr>
              <a:t>The Marine 3: Homefront</a:t>
            </a:r>
          </a:p>
          <a:p>
            <a:pPr marL="342900" marR="0" lvl="0" indent="-342900" algn="l" defTabSz="914400" rtl="0" eaLnBrk="0" fontAlgn="base" latinLnBrk="0" hangingPunct="0">
              <a:lnSpc>
                <a:spcPct val="50000"/>
              </a:lnSpc>
              <a:spcBef>
                <a:spcPct val="50000"/>
              </a:spcBef>
              <a:spcAft>
                <a:spcPct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rPr>
              <a:t>Starring The Miz, 2012</a:t>
            </a:r>
          </a:p>
          <a:p>
            <a:pPr marL="342900" lvl="0" indent="-342900" eaLnBrk="0" hangingPunct="0">
              <a:spcBef>
                <a:spcPct val="50000"/>
              </a:spcBef>
              <a:buClr>
                <a:schemeClr val="accent1">
                  <a:lumMod val="75000"/>
                </a:schemeClr>
              </a:buClr>
              <a:buFontTx/>
              <a:buChar char="•"/>
              <a:defRPr/>
            </a:pPr>
            <a:r>
              <a:rPr lang="en-US" sz="1600" kern="0" dirty="0">
                <a:latin typeface="Benguiat Bk BT" pitchFamily="18" charset="0"/>
              </a:rPr>
              <a:t>Dead Man Down</a:t>
            </a:r>
          </a:p>
          <a:p>
            <a:pPr marL="342900" lvl="0" indent="-342900" eaLnBrk="0" hangingPunct="0">
              <a:lnSpc>
                <a:spcPct val="50000"/>
              </a:lnSpc>
              <a:spcBef>
                <a:spcPct val="50000"/>
              </a:spcBef>
              <a:defRPr/>
            </a:pPr>
            <a:r>
              <a:rPr lang="en-US" sz="1400" kern="0" dirty="0">
                <a:latin typeface="Benguiat Bk BT" pitchFamily="18" charset="0"/>
              </a:rPr>
              <a:t>Starring Wade Barrett, 2013 </a:t>
            </a:r>
          </a:p>
          <a:p>
            <a:pPr marL="342900" marR="0" lvl="0" indent="-342900" algn="l" defTabSz="914400" rtl="0" eaLnBrk="0" fontAlgn="base" latinLnBrk="0" hangingPunct="0">
              <a:lnSpc>
                <a:spcPct val="100000"/>
              </a:lnSpc>
              <a:spcBef>
                <a:spcPct val="50000"/>
              </a:spcBef>
              <a:spcAft>
                <a:spcPct val="0"/>
              </a:spcAft>
              <a:buClr>
                <a:schemeClr val="accent1">
                  <a:lumMod val="75000"/>
                </a:schemeClr>
              </a:buClr>
              <a:buSzTx/>
              <a:buFontTx/>
              <a:buChar char="•"/>
              <a:tabLst/>
              <a:defRPr/>
            </a:pPr>
            <a:r>
              <a:rPr kumimoji="0" lang="en-US" sz="1600" b="0" i="0" u="none" strike="noStrike" kern="0" cap="none" spc="0" normalizeH="0" baseline="0" noProof="0" dirty="0">
                <a:ln>
                  <a:noFill/>
                </a:ln>
                <a:solidFill>
                  <a:schemeClr val="tx1"/>
                </a:solidFill>
                <a:effectLst/>
                <a:uLnTx/>
                <a:uFillTx/>
                <a:latin typeface="Benguiat Bk BT" pitchFamily="18" charset="0"/>
                <a:ea typeface="+mn-ea"/>
                <a:cs typeface="+mn-cs"/>
              </a:rPr>
              <a:t>The Call</a:t>
            </a:r>
          </a:p>
          <a:p>
            <a:pPr marL="342900" marR="0" lvl="0" indent="-342900" algn="l" defTabSz="914400" rtl="0" eaLnBrk="0" fontAlgn="base" latinLnBrk="0" hangingPunct="0">
              <a:lnSpc>
                <a:spcPct val="50000"/>
              </a:lnSpc>
              <a:spcBef>
                <a:spcPct val="50000"/>
              </a:spcBef>
              <a:spcAft>
                <a:spcPct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rPr>
              <a:t>Starring David Otunga, 2013 </a:t>
            </a:r>
          </a:p>
        </p:txBody>
      </p:sp>
    </p:spTree>
    <p:extLst>
      <p:ext uri="{BB962C8B-B14F-4D97-AF65-F5344CB8AC3E}">
        <p14:creationId xmlns:p14="http://schemas.microsoft.com/office/powerpoint/2010/main" val="3038298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2133600" y="152400"/>
            <a:ext cx="6324600" cy="1447800"/>
          </a:xfrm>
          <a:noFill/>
          <a:ln>
            <a:miter lim="800000"/>
            <a:headEnd/>
            <a:tailEnd/>
          </a:ln>
        </p:spPr>
        <p:txBody>
          <a:bodyPr vert="horz" wrap="square" lIns="91440" tIns="45720" rIns="91440" bIns="45720" numCol="1" anchor="t" anchorCtr="0" compatLnSpc="1">
            <a:prstTxWarp prst="textNoShape">
              <a:avLst/>
            </a:prstTxWarp>
          </a:bodyPr>
          <a:lstStyle/>
          <a:p>
            <a:pPr>
              <a:lnSpc>
                <a:spcPct val="50000"/>
              </a:lnSpc>
              <a:spcBef>
                <a:spcPct val="50000"/>
              </a:spcBef>
            </a:pPr>
            <a:br>
              <a:rPr lang="en-US" sz="4000" dirty="0">
                <a:solidFill>
                  <a:srgbClr val="FFFFFF"/>
                </a:solidFill>
                <a:latin typeface="Staccato222 BT" pitchFamily="66" charset="0"/>
              </a:rPr>
            </a:br>
            <a:br>
              <a:rPr lang="en-US" sz="4000" dirty="0">
                <a:solidFill>
                  <a:srgbClr val="FFFFFF"/>
                </a:solidFill>
                <a:latin typeface="Staccato222 BT" pitchFamily="66" charset="0"/>
              </a:rPr>
            </a:br>
            <a:r>
              <a:rPr lang="en-US" sz="4000" dirty="0">
                <a:solidFill>
                  <a:srgbClr val="FFFFFF"/>
                </a:solidFill>
                <a:latin typeface="Staccato222 BT" pitchFamily="66" charset="0"/>
              </a:rPr>
              <a:t>WWE Films </a:t>
            </a:r>
          </a:p>
        </p:txBody>
      </p:sp>
      <p:sp>
        <p:nvSpPr>
          <p:cNvPr id="18435" name="Rectangle 4"/>
          <p:cNvSpPr>
            <a:spLocks noGrp="1" noChangeArrowheads="1"/>
          </p:cNvSpPr>
          <p:nvPr>
            <p:ph type="body" sz="half" idx="2"/>
          </p:nvPr>
        </p:nvSpPr>
        <p:spPr bwMode="auto">
          <a:xfrm>
            <a:off x="582205" y="2209800"/>
            <a:ext cx="3456395" cy="3124200"/>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buClr>
                <a:schemeClr val="accent1">
                  <a:lumMod val="75000"/>
                </a:schemeClr>
              </a:buClr>
            </a:pPr>
            <a:r>
              <a:rPr lang="en-US" sz="1600" dirty="0">
                <a:latin typeface="Benguiat Bk BT" pitchFamily="18" charset="0"/>
              </a:rPr>
              <a:t>No One Lives</a:t>
            </a:r>
          </a:p>
          <a:p>
            <a:pPr>
              <a:lnSpc>
                <a:spcPct val="50000"/>
              </a:lnSpc>
              <a:spcBef>
                <a:spcPct val="50000"/>
              </a:spcBef>
              <a:buClrTx/>
              <a:buNone/>
            </a:pPr>
            <a:r>
              <a:rPr lang="en-US" sz="1400" dirty="0">
                <a:latin typeface="Benguiat Bk BT" pitchFamily="18" charset="0"/>
              </a:rPr>
              <a:t>Starring Brodus Clay, 2013</a:t>
            </a:r>
            <a:endParaRPr lang="en-US" sz="1600" dirty="0">
              <a:latin typeface="Benguiat Bk BT" pitchFamily="18" charset="0"/>
            </a:endParaRPr>
          </a:p>
          <a:p>
            <a:pPr>
              <a:spcBef>
                <a:spcPct val="50000"/>
              </a:spcBef>
              <a:buClr>
                <a:schemeClr val="accent1">
                  <a:lumMod val="75000"/>
                </a:schemeClr>
              </a:buClr>
            </a:pPr>
            <a:r>
              <a:rPr lang="en-US" sz="1600" dirty="0">
                <a:latin typeface="Benguiat Bk BT" pitchFamily="18" charset="0"/>
              </a:rPr>
              <a:t>12 Rounds 2: Reloaded</a:t>
            </a:r>
          </a:p>
          <a:p>
            <a:pPr>
              <a:lnSpc>
                <a:spcPct val="50000"/>
              </a:lnSpc>
              <a:spcBef>
                <a:spcPct val="50000"/>
              </a:spcBef>
              <a:buClrTx/>
              <a:buFontTx/>
              <a:buNone/>
            </a:pPr>
            <a:r>
              <a:rPr lang="en-US" sz="1400" dirty="0">
                <a:latin typeface="Benguiat Bk BT" pitchFamily="18" charset="0"/>
              </a:rPr>
              <a:t>Starring Randy Orton, 2013 </a:t>
            </a:r>
          </a:p>
          <a:p>
            <a:pPr>
              <a:spcBef>
                <a:spcPct val="50000"/>
              </a:spcBef>
              <a:buClr>
                <a:schemeClr val="accent1">
                  <a:lumMod val="75000"/>
                </a:schemeClr>
              </a:buClr>
            </a:pPr>
            <a:r>
              <a:rPr lang="en-US" sz="1600" dirty="0">
                <a:latin typeface="Benguiat Bk BT" pitchFamily="18" charset="0"/>
              </a:rPr>
              <a:t>Christmas Bounty</a:t>
            </a:r>
          </a:p>
          <a:p>
            <a:pPr>
              <a:spcBef>
                <a:spcPts val="0"/>
              </a:spcBef>
              <a:buClrTx/>
              <a:buFontTx/>
              <a:buNone/>
            </a:pPr>
            <a:r>
              <a:rPr lang="en-US" sz="1400" dirty="0">
                <a:latin typeface="Benguiat Bk BT" pitchFamily="18" charset="0"/>
              </a:rPr>
              <a:t>Starring The Miz, 2013 </a:t>
            </a:r>
          </a:p>
          <a:p>
            <a:pPr>
              <a:spcBef>
                <a:spcPct val="50000"/>
              </a:spcBef>
              <a:buClr>
                <a:schemeClr val="accent1">
                  <a:lumMod val="75000"/>
                </a:schemeClr>
              </a:buClr>
            </a:pPr>
            <a:r>
              <a:rPr lang="en-US" sz="1600" dirty="0">
                <a:latin typeface="Benguiat Bk BT" pitchFamily="18" charset="0"/>
              </a:rPr>
              <a:t>Scooby Doo! WrestleMania Mystery</a:t>
            </a:r>
          </a:p>
          <a:p>
            <a:pPr marL="0" indent="0">
              <a:spcBef>
                <a:spcPts val="0"/>
              </a:spcBef>
              <a:buClr>
                <a:schemeClr val="accent1">
                  <a:lumMod val="75000"/>
                </a:schemeClr>
              </a:buClr>
              <a:buNone/>
            </a:pPr>
            <a:r>
              <a:rPr lang="en-US" sz="1600" dirty="0">
                <a:latin typeface="Benguiat Bk BT" pitchFamily="18" charset="0"/>
              </a:rPr>
              <a:t> </a:t>
            </a:r>
            <a:r>
              <a:rPr lang="en-US" sz="1400" dirty="0">
                <a:latin typeface="Benguiat Bk BT" pitchFamily="18" charset="0"/>
              </a:rPr>
              <a:t>Starring Vince McMahon; et al, 2014 </a:t>
            </a:r>
            <a:endParaRPr lang="en-US" sz="1600" dirty="0">
              <a:latin typeface="Benguiat Bk BT" pitchFamily="18" charset="0"/>
            </a:endParaRPr>
          </a:p>
          <a:p>
            <a:pPr>
              <a:spcBef>
                <a:spcPct val="50000"/>
              </a:spcBef>
              <a:buClr>
                <a:schemeClr val="accent1">
                  <a:lumMod val="75000"/>
                </a:schemeClr>
              </a:buClr>
            </a:pPr>
            <a:r>
              <a:rPr lang="en-US" sz="1600" dirty="0">
                <a:latin typeface="Benguiat Bk BT" pitchFamily="18" charset="0"/>
              </a:rPr>
              <a:t>Leprechaun: Origins</a:t>
            </a:r>
          </a:p>
          <a:p>
            <a:pPr>
              <a:lnSpc>
                <a:spcPct val="50000"/>
              </a:lnSpc>
              <a:spcBef>
                <a:spcPct val="50000"/>
              </a:spcBef>
              <a:buClrTx/>
              <a:buFontTx/>
              <a:buNone/>
            </a:pPr>
            <a:r>
              <a:rPr lang="en-US" sz="1400" dirty="0">
                <a:latin typeface="Benguiat Bk BT" pitchFamily="18" charset="0"/>
              </a:rPr>
              <a:t>Starring Hornswoggle, 2014 </a:t>
            </a:r>
          </a:p>
        </p:txBody>
      </p:sp>
      <p:sp>
        <p:nvSpPr>
          <p:cNvPr id="17412" name="Text Box 5"/>
          <p:cNvSpPr txBox="1">
            <a:spLocks noChangeArrowheads="1"/>
          </p:cNvSpPr>
          <p:nvPr/>
        </p:nvSpPr>
        <p:spPr bwMode="auto">
          <a:xfrm>
            <a:off x="1828800" y="5867400"/>
            <a:ext cx="4825360" cy="523220"/>
          </a:xfrm>
          <a:prstGeom prst="rect">
            <a:avLst/>
          </a:prstGeom>
          <a:noFill/>
          <a:ln w="12700">
            <a:noFill/>
            <a:miter lim="800000"/>
            <a:headEnd type="none" w="sm" len="sm"/>
            <a:tailEnd type="none" w="sm" len="sm"/>
          </a:ln>
        </p:spPr>
        <p:txBody>
          <a:bodyPr wrap="none">
            <a:spAutoFit/>
          </a:bodyPr>
          <a:lstStyle/>
          <a:p>
            <a:pPr eaLnBrk="0" hangingPunct="0">
              <a:defRPr/>
            </a:pPr>
            <a:r>
              <a:rPr lang="en-US" sz="2800" dirty="0">
                <a:solidFill>
                  <a:schemeClr val="accent1">
                    <a:lumMod val="75000"/>
                  </a:schemeClr>
                </a:solidFill>
                <a:latin typeface="Staccato222 BT" pitchFamily="66" charset="0"/>
                <a:cs typeface="+mn-cs"/>
              </a:rPr>
              <a:t>Not seeing your favourite film?  Ask!</a:t>
            </a:r>
          </a:p>
        </p:txBody>
      </p:sp>
      <p:pic>
        <p:nvPicPr>
          <p:cNvPr id="18437"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4801" y="148419"/>
            <a:ext cx="1433272" cy="1527981"/>
          </a:xfrm>
          <a:prstGeom prst="rect">
            <a:avLst/>
          </a:prstGeom>
          <a:noFill/>
          <a:ln w="9525">
            <a:noFill/>
            <a:miter lim="800000"/>
            <a:headEnd/>
            <a:tailEnd/>
          </a:ln>
        </p:spPr>
      </p:pic>
      <p:sp>
        <p:nvSpPr>
          <p:cNvPr id="18438"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algn="ctr" eaLnBrk="0" hangingPunct="0"/>
            <a:fld id="{368597C7-9208-46CD-BA00-4A14BC74C79D}" type="slidenum">
              <a:rPr lang="en-US" sz="1400">
                <a:latin typeface="Benguiat Bk BT" pitchFamily="18" charset="0"/>
              </a:rPr>
              <a:pPr algn="ctr" eaLnBrk="0" hangingPunct="0"/>
              <a:t>52</a:t>
            </a:fld>
            <a:endParaRPr lang="en-US" sz="1400" dirty="0">
              <a:latin typeface="Benguiat Bk BT" pitchFamily="18" charset="0"/>
            </a:endParaRPr>
          </a:p>
        </p:txBody>
      </p:sp>
      <p:sp>
        <p:nvSpPr>
          <p:cNvPr id="7" name="Rectangle 4"/>
          <p:cNvSpPr txBox="1">
            <a:spLocks noChangeArrowheads="1"/>
          </p:cNvSpPr>
          <p:nvPr/>
        </p:nvSpPr>
        <p:spPr bwMode="auto">
          <a:xfrm>
            <a:off x="4419600" y="2209800"/>
            <a:ext cx="3733800" cy="3124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50000"/>
              </a:spcBef>
              <a:buClr>
                <a:schemeClr val="accent1">
                  <a:lumMod val="75000"/>
                </a:schemeClr>
              </a:buClr>
              <a:buSzPct val="100000"/>
              <a:buFontTx/>
              <a:buChar char="•"/>
              <a:defRPr/>
            </a:pPr>
            <a:r>
              <a:rPr lang="en-GB" sz="1600" kern="0" dirty="0">
                <a:latin typeface="Benguiat Bk BT" pitchFamily="18" charset="0"/>
              </a:rPr>
              <a:t>See No Evil 2</a:t>
            </a:r>
          </a:p>
          <a:p>
            <a:pPr marL="342900" lvl="0" indent="-342900" eaLnBrk="0" hangingPunct="0">
              <a:spcBef>
                <a:spcPts val="60"/>
              </a:spcBef>
              <a:defRPr/>
            </a:pPr>
            <a:r>
              <a:rPr lang="en-GB" sz="1400" kern="0" dirty="0">
                <a:latin typeface="Benguiat Bk BT" pitchFamily="18" charset="0"/>
                <a:cs typeface="+mn-cs"/>
              </a:rPr>
              <a:t>Starring Kane, 2014</a:t>
            </a:r>
            <a:endPar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endParaRPr>
          </a:p>
          <a:p>
            <a:pPr marL="342900" lvl="0" indent="-342900" eaLnBrk="0" hangingPunct="0">
              <a:spcBef>
                <a:spcPct val="50000"/>
              </a:spcBef>
              <a:buClr>
                <a:schemeClr val="accent1">
                  <a:lumMod val="75000"/>
                </a:schemeClr>
              </a:buClr>
              <a:buFontTx/>
              <a:buChar char="•"/>
              <a:defRPr/>
            </a:pPr>
            <a:r>
              <a:rPr lang="en-US" sz="1600" kern="0" dirty="0">
                <a:latin typeface="Benguiat Bk BT" pitchFamily="18" charset="0"/>
              </a:rPr>
              <a:t>Jingle All The Way 2</a:t>
            </a:r>
          </a:p>
          <a:p>
            <a:pPr marL="342900" marR="0" lvl="0" indent="-342900" algn="l" defTabSz="914400" rtl="0" eaLnBrk="0" fontAlgn="base" latinLnBrk="0" hangingPunct="0">
              <a:lnSpc>
                <a:spcPct val="50000"/>
              </a:lnSpc>
              <a:spcBef>
                <a:spcPct val="50000"/>
              </a:spcBef>
              <a:spcAft>
                <a:spcPct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rPr>
              <a:t>Starring Santino Marella, 2014 </a:t>
            </a:r>
          </a:p>
          <a:p>
            <a:pPr marL="342900" marR="0" indent="-342900" defTabSz="914400" eaLnBrk="0" latinLnBrk="0" hangingPunct="0">
              <a:lnSpc>
                <a:spcPct val="100000"/>
              </a:lnSpc>
              <a:spcBef>
                <a:spcPct val="50000"/>
              </a:spcBef>
              <a:buClr>
                <a:schemeClr val="accent1">
                  <a:lumMod val="75000"/>
                </a:schemeClr>
              </a:buClr>
              <a:buSzTx/>
              <a:buFontTx/>
              <a:buChar char="•"/>
              <a:tabLst/>
              <a:defRPr/>
            </a:pPr>
            <a:r>
              <a:rPr lang="en-US" sz="1600" kern="0" dirty="0">
                <a:latin typeface="Benguiat Bk BT" pitchFamily="18" charset="0"/>
              </a:rPr>
              <a:t>The Marine 4: Moving Target</a:t>
            </a:r>
          </a:p>
          <a:p>
            <a:pPr marL="342900" marR="0" lvl="0" indent="-342900" algn="l" defTabSz="914400" rtl="0" eaLnBrk="0" fontAlgn="base" latinLnBrk="0" hangingPunct="0">
              <a:lnSpc>
                <a:spcPct val="50000"/>
              </a:lnSpc>
              <a:spcBef>
                <a:spcPct val="50000"/>
              </a:spcBef>
              <a:spcAft>
                <a:spcPct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rPr>
              <a:t>Starring The Miz; Summer Rae, 2014</a:t>
            </a:r>
          </a:p>
          <a:p>
            <a:pPr marL="342900" lvl="0" indent="-342900" eaLnBrk="0" hangingPunct="0">
              <a:spcBef>
                <a:spcPct val="50000"/>
              </a:spcBef>
              <a:buClr>
                <a:schemeClr val="accent1">
                  <a:lumMod val="75000"/>
                </a:schemeClr>
              </a:buClr>
              <a:buFontTx/>
              <a:buChar char="•"/>
              <a:defRPr/>
            </a:pPr>
            <a:r>
              <a:rPr lang="en-US" sz="1600" kern="0" dirty="0">
                <a:latin typeface="Benguiat Bk BT" pitchFamily="18" charset="0"/>
              </a:rPr>
              <a:t>The Flintstones &amp; WWE: Stone Age Smackdown</a:t>
            </a:r>
          </a:p>
          <a:p>
            <a:pPr marL="342900" lvl="0" indent="-342900" eaLnBrk="0" hangingPunct="0">
              <a:lnSpc>
                <a:spcPct val="50000"/>
              </a:lnSpc>
              <a:spcBef>
                <a:spcPct val="50000"/>
              </a:spcBef>
              <a:defRPr/>
            </a:pPr>
            <a:r>
              <a:rPr lang="en-US" sz="1400" kern="0" dirty="0">
                <a:latin typeface="Benguiat Bk BT" pitchFamily="18" charset="0"/>
              </a:rPr>
              <a:t>Starring The Bella Twins; et al, 2014 </a:t>
            </a:r>
          </a:p>
          <a:p>
            <a:pPr marL="342900" marR="0" lvl="0" indent="-342900" algn="l" defTabSz="914400" rtl="0" eaLnBrk="0" fontAlgn="base" latinLnBrk="0" hangingPunct="0">
              <a:lnSpc>
                <a:spcPct val="100000"/>
              </a:lnSpc>
              <a:spcBef>
                <a:spcPct val="50000"/>
              </a:spcBef>
              <a:spcAft>
                <a:spcPct val="0"/>
              </a:spcAft>
              <a:buClr>
                <a:schemeClr val="accent1">
                  <a:lumMod val="75000"/>
                </a:schemeClr>
              </a:buClr>
              <a:buSzTx/>
              <a:buFontTx/>
              <a:buChar char="•"/>
              <a:tabLst/>
              <a:defRPr/>
            </a:pPr>
            <a:r>
              <a:rPr kumimoji="0" lang="en-US" sz="1600" b="0" i="0" u="none" strike="noStrike" kern="0" cap="none" spc="0" normalizeH="0" baseline="0" noProof="0" dirty="0">
                <a:ln>
                  <a:noFill/>
                </a:ln>
                <a:solidFill>
                  <a:schemeClr val="tx1"/>
                </a:solidFill>
                <a:effectLst/>
                <a:uLnTx/>
                <a:uFillTx/>
                <a:latin typeface="Benguiat Bk BT" pitchFamily="18" charset="0"/>
                <a:ea typeface="+mn-ea"/>
                <a:cs typeface="+mn-cs"/>
              </a:rPr>
              <a:t>Vendetta</a:t>
            </a:r>
          </a:p>
          <a:p>
            <a:pPr marL="342900" marR="0" lvl="0" indent="-342900" algn="l" defTabSz="914400" rtl="0" eaLnBrk="0" fontAlgn="base" latinLnBrk="0" hangingPunct="0">
              <a:lnSpc>
                <a:spcPct val="50000"/>
              </a:lnSpc>
              <a:spcBef>
                <a:spcPct val="50000"/>
              </a:spcBef>
              <a:spcAft>
                <a:spcPct val="0"/>
              </a:spcAft>
              <a:buClrTx/>
              <a:buSzTx/>
              <a:buFontTx/>
              <a:buNone/>
              <a:tabLst/>
              <a:defRPr/>
            </a:pPr>
            <a:r>
              <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rPr>
              <a:t>Starring The Big Show, 2015 </a:t>
            </a:r>
          </a:p>
        </p:txBody>
      </p:sp>
    </p:spTree>
    <p:extLst>
      <p:ext uri="{BB962C8B-B14F-4D97-AF65-F5344CB8AC3E}">
        <p14:creationId xmlns:p14="http://schemas.microsoft.com/office/powerpoint/2010/main" val="8131080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2133600" y="152400"/>
            <a:ext cx="6324600" cy="1447800"/>
          </a:xfrm>
          <a:noFill/>
          <a:ln>
            <a:miter lim="800000"/>
            <a:headEnd/>
            <a:tailEnd/>
          </a:ln>
        </p:spPr>
        <p:txBody>
          <a:bodyPr vert="horz" wrap="square" lIns="91440" tIns="45720" rIns="91440" bIns="45720" numCol="1" anchor="t" anchorCtr="0" compatLnSpc="1">
            <a:prstTxWarp prst="textNoShape">
              <a:avLst/>
            </a:prstTxWarp>
          </a:bodyPr>
          <a:lstStyle/>
          <a:p>
            <a:pPr>
              <a:lnSpc>
                <a:spcPct val="50000"/>
              </a:lnSpc>
              <a:spcBef>
                <a:spcPct val="50000"/>
              </a:spcBef>
            </a:pPr>
            <a:br>
              <a:rPr lang="en-US" sz="4000" dirty="0">
                <a:solidFill>
                  <a:srgbClr val="FFFFFF"/>
                </a:solidFill>
                <a:latin typeface="Staccato222 BT" pitchFamily="66" charset="0"/>
              </a:rPr>
            </a:br>
            <a:br>
              <a:rPr lang="en-US" sz="4000" dirty="0">
                <a:solidFill>
                  <a:srgbClr val="FFFFFF"/>
                </a:solidFill>
                <a:latin typeface="Staccato222 BT" pitchFamily="66" charset="0"/>
              </a:rPr>
            </a:br>
            <a:r>
              <a:rPr lang="en-US" sz="4000" dirty="0">
                <a:solidFill>
                  <a:srgbClr val="FFFFFF"/>
                </a:solidFill>
                <a:latin typeface="Staccato222 BT" pitchFamily="66" charset="0"/>
              </a:rPr>
              <a:t>WWE Films </a:t>
            </a:r>
          </a:p>
        </p:txBody>
      </p:sp>
      <p:sp>
        <p:nvSpPr>
          <p:cNvPr id="18435" name="Rectangle 4"/>
          <p:cNvSpPr>
            <a:spLocks noGrp="1" noChangeArrowheads="1"/>
          </p:cNvSpPr>
          <p:nvPr>
            <p:ph type="body" sz="half" idx="2"/>
          </p:nvPr>
        </p:nvSpPr>
        <p:spPr bwMode="auto">
          <a:xfrm>
            <a:off x="838200" y="2057400"/>
            <a:ext cx="3103848" cy="3352800"/>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buClr>
                <a:schemeClr val="accent1">
                  <a:lumMod val="75000"/>
                </a:schemeClr>
              </a:buClr>
            </a:pPr>
            <a:r>
              <a:rPr lang="en-US" sz="1600" dirty="0">
                <a:latin typeface="Benguiat Bk BT" pitchFamily="18" charset="0"/>
              </a:rPr>
              <a:t>WWE: Ring in the Holiday*</a:t>
            </a:r>
          </a:p>
          <a:p>
            <a:pPr>
              <a:lnSpc>
                <a:spcPct val="50000"/>
              </a:lnSpc>
              <a:spcBef>
                <a:spcPct val="50000"/>
              </a:spcBef>
              <a:buClrTx/>
              <a:buNone/>
            </a:pPr>
            <a:r>
              <a:rPr lang="en-US" sz="1400" dirty="0">
                <a:latin typeface="Benguiat Bk BT" pitchFamily="18" charset="0"/>
              </a:rPr>
              <a:t>Starring Mick Foley, 2015</a:t>
            </a:r>
            <a:endParaRPr lang="en-US" sz="1600" dirty="0">
              <a:latin typeface="Benguiat Bk BT" pitchFamily="18" charset="0"/>
            </a:endParaRPr>
          </a:p>
          <a:p>
            <a:pPr>
              <a:spcBef>
                <a:spcPct val="50000"/>
              </a:spcBef>
              <a:buClr>
                <a:schemeClr val="accent1">
                  <a:lumMod val="75000"/>
                </a:schemeClr>
              </a:buClr>
            </a:pPr>
            <a:r>
              <a:rPr lang="en-US" sz="1600" dirty="0">
                <a:latin typeface="Benguiat Bk BT" pitchFamily="18" charset="0"/>
              </a:rPr>
              <a:t>Countdown</a:t>
            </a:r>
          </a:p>
          <a:p>
            <a:pPr>
              <a:lnSpc>
                <a:spcPct val="50000"/>
              </a:lnSpc>
              <a:spcBef>
                <a:spcPct val="50000"/>
              </a:spcBef>
              <a:buClrTx/>
              <a:buNone/>
            </a:pPr>
            <a:r>
              <a:rPr lang="en-US" sz="1400" dirty="0">
                <a:latin typeface="Benguiat Bk BT" pitchFamily="18" charset="0"/>
              </a:rPr>
              <a:t>Starring Kane, Dolph Ziggler, 2016</a:t>
            </a:r>
          </a:p>
          <a:p>
            <a:pPr>
              <a:spcBef>
                <a:spcPct val="50000"/>
              </a:spcBef>
              <a:buClr>
                <a:schemeClr val="accent1">
                  <a:lumMod val="75000"/>
                </a:schemeClr>
              </a:buClr>
            </a:pPr>
            <a:r>
              <a:rPr lang="en-US" sz="1600" dirty="0">
                <a:latin typeface="Benguiat Bk BT" pitchFamily="18" charset="0"/>
              </a:rPr>
              <a:t>Scooby-Doo and WWE: Curse of the Speed Demon</a:t>
            </a:r>
          </a:p>
          <a:p>
            <a:pPr marL="0" indent="0">
              <a:spcBef>
                <a:spcPts val="0"/>
              </a:spcBef>
              <a:buClr>
                <a:schemeClr val="accent1">
                  <a:lumMod val="75000"/>
                </a:schemeClr>
              </a:buClr>
              <a:buNone/>
            </a:pPr>
            <a:r>
              <a:rPr lang="en-US" sz="1400" dirty="0">
                <a:latin typeface="Benguiat Bk BT" pitchFamily="18" charset="0"/>
              </a:rPr>
              <a:t>Starring Paige, et al, 2016</a:t>
            </a:r>
          </a:p>
          <a:p>
            <a:pPr>
              <a:spcBef>
                <a:spcPct val="50000"/>
              </a:spcBef>
              <a:buClr>
                <a:schemeClr val="accent1">
                  <a:lumMod val="75000"/>
                </a:schemeClr>
              </a:buClr>
            </a:pPr>
            <a:r>
              <a:rPr lang="en-US" sz="1600" dirty="0">
                <a:latin typeface="Benguiat Bk BT" pitchFamily="18" charset="0"/>
              </a:rPr>
              <a:t>Fighting With My Family*</a:t>
            </a:r>
          </a:p>
          <a:p>
            <a:pPr>
              <a:lnSpc>
                <a:spcPct val="50000"/>
              </a:lnSpc>
              <a:spcBef>
                <a:spcPct val="50000"/>
              </a:spcBef>
              <a:buClrTx/>
              <a:buFontTx/>
              <a:buNone/>
            </a:pPr>
            <a:r>
              <a:rPr lang="en-US" sz="1400" dirty="0">
                <a:latin typeface="Benguiat Bk BT" pitchFamily="18" charset="0"/>
              </a:rPr>
              <a:t>Starring The Rock, 2019 </a:t>
            </a:r>
          </a:p>
        </p:txBody>
      </p:sp>
      <p:sp>
        <p:nvSpPr>
          <p:cNvPr id="17412" name="Text Box 5"/>
          <p:cNvSpPr txBox="1">
            <a:spLocks noChangeArrowheads="1"/>
          </p:cNvSpPr>
          <p:nvPr/>
        </p:nvSpPr>
        <p:spPr bwMode="auto">
          <a:xfrm>
            <a:off x="1828800" y="5867400"/>
            <a:ext cx="5392738" cy="519113"/>
          </a:xfrm>
          <a:prstGeom prst="rect">
            <a:avLst/>
          </a:prstGeom>
          <a:noFill/>
          <a:ln w="12700">
            <a:noFill/>
            <a:miter lim="800000"/>
            <a:headEnd type="none" w="sm" len="sm"/>
            <a:tailEnd type="none" w="sm" len="sm"/>
          </a:ln>
        </p:spPr>
        <p:txBody>
          <a:bodyPr wrap="none">
            <a:spAutoFit/>
          </a:bodyPr>
          <a:lstStyle/>
          <a:p>
            <a:pPr eaLnBrk="0" hangingPunct="0">
              <a:defRPr/>
            </a:pPr>
            <a:r>
              <a:rPr lang="en-US" sz="2800" dirty="0">
                <a:solidFill>
                  <a:schemeClr val="accent1">
                    <a:lumMod val="75000"/>
                  </a:schemeClr>
                </a:solidFill>
                <a:latin typeface="Staccato222 BT" pitchFamily="66" charset="0"/>
                <a:cs typeface="+mn-cs"/>
              </a:rPr>
              <a:t>Movies produced or co-produced by WWE!</a:t>
            </a:r>
          </a:p>
        </p:txBody>
      </p:sp>
      <p:pic>
        <p:nvPicPr>
          <p:cNvPr id="18437"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4801" y="148419"/>
            <a:ext cx="1433272" cy="1527981"/>
          </a:xfrm>
          <a:prstGeom prst="rect">
            <a:avLst/>
          </a:prstGeom>
          <a:noFill/>
          <a:ln w="9525">
            <a:noFill/>
            <a:miter lim="800000"/>
            <a:headEnd/>
            <a:tailEnd/>
          </a:ln>
        </p:spPr>
      </p:pic>
      <p:sp>
        <p:nvSpPr>
          <p:cNvPr id="18438"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algn="ctr" eaLnBrk="0" hangingPunct="0"/>
            <a:fld id="{368597C7-9208-46CD-BA00-4A14BC74C79D}" type="slidenum">
              <a:rPr lang="en-US" sz="1400">
                <a:latin typeface="Benguiat Bk BT" pitchFamily="18" charset="0"/>
              </a:rPr>
              <a:pPr algn="ctr" eaLnBrk="0" hangingPunct="0"/>
              <a:t>53</a:t>
            </a:fld>
            <a:endParaRPr lang="en-US" sz="1400" dirty="0">
              <a:latin typeface="Benguiat Bk BT" pitchFamily="18" charset="0"/>
            </a:endParaRPr>
          </a:p>
        </p:txBody>
      </p:sp>
      <p:sp>
        <p:nvSpPr>
          <p:cNvPr id="8" name="TextBox 7"/>
          <p:cNvSpPr txBox="1"/>
          <p:nvPr/>
        </p:nvSpPr>
        <p:spPr>
          <a:xfrm>
            <a:off x="-14808" y="6550025"/>
            <a:ext cx="2072490" cy="276999"/>
          </a:xfrm>
          <a:prstGeom prst="rect">
            <a:avLst/>
          </a:prstGeom>
          <a:noFill/>
        </p:spPr>
        <p:txBody>
          <a:bodyPr wrap="none" rtlCol="0">
            <a:spAutoFit/>
          </a:bodyPr>
          <a:lstStyle/>
          <a:p>
            <a:r>
              <a:rPr lang="en-GB" sz="1200" dirty="0">
                <a:latin typeface="Benguiat Bk BT" pitchFamily="18" charset="0"/>
              </a:rPr>
              <a:t>*also available on Blu-Ray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200400" y="457200"/>
            <a:ext cx="4572000" cy="8382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a:solidFill>
                  <a:srgbClr val="FFFFFF"/>
                </a:solidFill>
                <a:latin typeface="Staccato222 BT" pitchFamily="66" charset="0"/>
              </a:rPr>
              <a:t>Playboy</a:t>
            </a:r>
          </a:p>
        </p:txBody>
      </p:sp>
      <p:sp>
        <p:nvSpPr>
          <p:cNvPr id="19459" name="Rectangle 3"/>
          <p:cNvSpPr>
            <a:spLocks noGrp="1" noChangeArrowheads="1"/>
          </p:cNvSpPr>
          <p:nvPr>
            <p:ph type="body" sz="half" idx="1"/>
          </p:nvPr>
        </p:nvSpPr>
        <p:spPr bwMode="auto">
          <a:xfrm>
            <a:off x="2743200" y="2133600"/>
            <a:ext cx="3810000" cy="2971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en-US" sz="2200" dirty="0">
              <a:latin typeface="Benguiat Bk BT" pitchFamily="18" charset="0"/>
            </a:endParaRPr>
          </a:p>
          <a:p>
            <a:pPr>
              <a:buFontTx/>
              <a:buNone/>
            </a:pPr>
            <a:endParaRPr lang="en-US" sz="2200" dirty="0">
              <a:latin typeface="Benguiat Bk BT" pitchFamily="18" charset="0"/>
            </a:endParaRPr>
          </a:p>
          <a:p>
            <a:pPr>
              <a:buFontTx/>
              <a:buNone/>
            </a:pPr>
            <a:r>
              <a:rPr lang="en-US" sz="1800" dirty="0">
                <a:latin typeface="Benguiat Bk BT" pitchFamily="18" charset="0"/>
              </a:rPr>
              <a:t>November 2000 (Chyna)</a:t>
            </a:r>
          </a:p>
          <a:p>
            <a:pPr>
              <a:buNone/>
            </a:pPr>
            <a:r>
              <a:rPr lang="en-US" sz="1800" dirty="0">
                <a:latin typeface="Benguiat Bk BT" pitchFamily="18" charset="0"/>
              </a:rPr>
              <a:t>December 2002 (Chyna II)</a:t>
            </a:r>
          </a:p>
          <a:p>
            <a:pPr>
              <a:buFontTx/>
              <a:buNone/>
            </a:pPr>
            <a:endParaRPr lang="en-US" sz="2200" dirty="0">
              <a:latin typeface="Benguiat Bk BT" pitchFamily="18" charset="0"/>
            </a:endParaRPr>
          </a:p>
        </p:txBody>
      </p:sp>
      <p:sp>
        <p:nvSpPr>
          <p:cNvPr id="18437" name="Text Box 7"/>
          <p:cNvSpPr txBox="1">
            <a:spLocks noChangeArrowheads="1"/>
          </p:cNvSpPr>
          <p:nvPr/>
        </p:nvSpPr>
        <p:spPr bwMode="auto">
          <a:xfrm>
            <a:off x="838200" y="6242347"/>
            <a:ext cx="7048724" cy="461665"/>
          </a:xfrm>
          <a:prstGeom prst="rect">
            <a:avLst/>
          </a:prstGeom>
          <a:noFill/>
          <a:ln w="12700">
            <a:noFill/>
            <a:miter lim="800000"/>
            <a:headEnd type="none" w="sm" len="sm"/>
            <a:tailEnd type="none" w="sm" len="sm"/>
          </a:ln>
        </p:spPr>
        <p:txBody>
          <a:bodyPr wrap="none">
            <a:spAutoFit/>
          </a:bodyPr>
          <a:lstStyle/>
          <a:p>
            <a:pPr eaLnBrk="0" hangingPunct="0">
              <a:defRPr/>
            </a:pPr>
            <a:r>
              <a:rPr lang="en-US" dirty="0">
                <a:solidFill>
                  <a:schemeClr val="accent1">
                    <a:lumMod val="75000"/>
                  </a:schemeClr>
                </a:solidFill>
                <a:latin typeface="Staccato222 BT" pitchFamily="66" charset="0"/>
                <a:cs typeface="+mn-cs"/>
              </a:rPr>
              <a:t>WWE Divas who have appeared in the pages of Playboy magazine!</a:t>
            </a:r>
          </a:p>
        </p:txBody>
      </p:sp>
      <p:pic>
        <p:nvPicPr>
          <p:cNvPr id="19462" name="Picture 8" descr="C:\WINDOWS\Profiles\Mr. Perfect\Desktop\SFP CD\merchandise catalog\catalogue graphics\WWPlayboyBunny.jpg"/>
          <p:cNvPicPr>
            <a:picLocks noChangeAspect="1" noChangeArrowheads="1"/>
          </p:cNvPicPr>
          <p:nvPr/>
        </p:nvPicPr>
        <p:blipFill>
          <a:blip r:embed="rId2" cstate="print"/>
          <a:srcRect/>
          <a:stretch>
            <a:fillRect/>
          </a:stretch>
        </p:blipFill>
        <p:spPr bwMode="auto">
          <a:xfrm>
            <a:off x="533400" y="0"/>
            <a:ext cx="1063625" cy="1676400"/>
          </a:xfrm>
          <a:prstGeom prst="rect">
            <a:avLst/>
          </a:prstGeom>
          <a:noFill/>
          <a:ln w="9525">
            <a:noFill/>
            <a:miter lim="800000"/>
            <a:headEnd/>
            <a:tailEnd/>
          </a:ln>
        </p:spPr>
      </p:pic>
      <p:sp>
        <p:nvSpPr>
          <p:cNvPr id="19463" name="TextBox 6"/>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fld id="{FC529B8E-7EC2-47B0-99E2-E9C8DE96741D}" type="slidenum">
              <a:rPr lang="en-GB" sz="1400">
                <a:latin typeface="Benguiat Bk BT" pitchFamily="18" charset="0"/>
              </a:rPr>
              <a:pPr/>
              <a:t>54</a:t>
            </a:fld>
            <a:endParaRPr lang="en-GB" sz="1400" dirty="0">
              <a:latin typeface="Benguiat Bk BT"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200400" y="457200"/>
            <a:ext cx="4572000" cy="8382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a:solidFill>
                  <a:srgbClr val="FFFFFF"/>
                </a:solidFill>
                <a:latin typeface="Staccato222 BT" pitchFamily="66" charset="0"/>
              </a:rPr>
              <a:t>Playboy</a:t>
            </a:r>
          </a:p>
        </p:txBody>
      </p:sp>
      <p:sp>
        <p:nvSpPr>
          <p:cNvPr id="19459" name="Rectangle 3"/>
          <p:cNvSpPr>
            <a:spLocks noGrp="1" noChangeArrowheads="1"/>
          </p:cNvSpPr>
          <p:nvPr>
            <p:ph type="body" sz="half" idx="1"/>
          </p:nvPr>
        </p:nvSpPr>
        <p:spPr bwMode="auto">
          <a:xfrm>
            <a:off x="457200" y="2286000"/>
            <a:ext cx="7848600" cy="2057400"/>
          </a:xfrm>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en-US" sz="2200" dirty="0">
              <a:latin typeface="Benguiat Bk BT" pitchFamily="18" charset="0"/>
            </a:endParaRPr>
          </a:p>
          <a:p>
            <a:pPr>
              <a:buFontTx/>
              <a:buNone/>
            </a:pPr>
            <a:endParaRPr lang="en-US" sz="2200" dirty="0">
              <a:latin typeface="Benguiat Bk BT" pitchFamily="18" charset="0"/>
            </a:endParaRPr>
          </a:p>
          <a:p>
            <a:pPr algn="ctr">
              <a:buFontTx/>
              <a:buNone/>
            </a:pPr>
            <a:r>
              <a:rPr lang="en-US" sz="2000" dirty="0">
                <a:latin typeface="Benguiat Bk BT" pitchFamily="18" charset="0"/>
              </a:rPr>
              <a:t>Other WWE Divas in Playboy available by special order.</a:t>
            </a:r>
          </a:p>
        </p:txBody>
      </p:sp>
      <p:sp>
        <p:nvSpPr>
          <p:cNvPr id="18437" name="Text Box 7"/>
          <p:cNvSpPr txBox="1">
            <a:spLocks noChangeArrowheads="1"/>
          </p:cNvSpPr>
          <p:nvPr/>
        </p:nvSpPr>
        <p:spPr bwMode="auto">
          <a:xfrm>
            <a:off x="2426489" y="6096000"/>
            <a:ext cx="3990195" cy="430887"/>
          </a:xfrm>
          <a:prstGeom prst="rect">
            <a:avLst/>
          </a:prstGeom>
          <a:noFill/>
          <a:ln w="12700">
            <a:noFill/>
            <a:miter lim="800000"/>
            <a:headEnd type="none" w="sm" len="sm"/>
            <a:tailEnd type="none" w="sm" len="sm"/>
          </a:ln>
        </p:spPr>
        <p:txBody>
          <a:bodyPr wrap="none">
            <a:spAutoFit/>
          </a:bodyPr>
          <a:lstStyle/>
          <a:p>
            <a:pPr algn="ctr" eaLnBrk="0" hangingPunct="0">
              <a:defRPr/>
            </a:pPr>
            <a:r>
              <a:rPr lang="en-US" sz="2200" dirty="0">
                <a:solidFill>
                  <a:schemeClr val="accent1">
                    <a:lumMod val="75000"/>
                  </a:schemeClr>
                </a:solidFill>
                <a:latin typeface="Staccato222 BT" pitchFamily="66" charset="0"/>
              </a:rPr>
              <a:t>Other Playboy merchandise available! </a:t>
            </a:r>
          </a:p>
        </p:txBody>
      </p:sp>
      <p:pic>
        <p:nvPicPr>
          <p:cNvPr id="19462" name="Picture 8" descr="C:\WINDOWS\Profiles\Mr. Perfect\Desktop\SFP CD\merchandise catalog\catalogue graphics\WWPlayboyBunny.jpg"/>
          <p:cNvPicPr>
            <a:picLocks noChangeAspect="1" noChangeArrowheads="1"/>
          </p:cNvPicPr>
          <p:nvPr/>
        </p:nvPicPr>
        <p:blipFill>
          <a:blip r:embed="rId2" cstate="print"/>
          <a:srcRect/>
          <a:stretch>
            <a:fillRect/>
          </a:stretch>
        </p:blipFill>
        <p:spPr bwMode="auto">
          <a:xfrm>
            <a:off x="533400" y="0"/>
            <a:ext cx="1063625" cy="1676400"/>
          </a:xfrm>
          <a:prstGeom prst="rect">
            <a:avLst/>
          </a:prstGeom>
          <a:noFill/>
          <a:ln w="9525">
            <a:noFill/>
            <a:miter lim="800000"/>
            <a:headEnd/>
            <a:tailEnd/>
          </a:ln>
        </p:spPr>
      </p:pic>
      <p:sp>
        <p:nvSpPr>
          <p:cNvPr id="19463" name="TextBox 6"/>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fld id="{FC529B8E-7EC2-47B0-99E2-E9C8DE96741D}" type="slidenum">
              <a:rPr lang="en-GB" sz="1400">
                <a:latin typeface="Benguiat Bk BT" pitchFamily="18" charset="0"/>
              </a:rPr>
              <a:pPr/>
              <a:t>55</a:t>
            </a:fld>
            <a:endParaRPr lang="en-GB" sz="1400" dirty="0">
              <a:latin typeface="Benguiat Bk BT"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2209800" y="304800"/>
            <a:ext cx="6477000" cy="13716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a:solidFill>
                  <a:srgbClr val="FFFFFF"/>
                </a:solidFill>
                <a:latin typeface="Staccato222 BT" pitchFamily="66" charset="0"/>
              </a:rPr>
              <a:t>Extreme Championship Wrestling</a:t>
            </a:r>
            <a:br>
              <a:rPr lang="en-US" dirty="0">
                <a:solidFill>
                  <a:srgbClr val="FFFFFF"/>
                </a:solidFill>
                <a:latin typeface="Staccato222 BT" pitchFamily="66" charset="0"/>
              </a:rPr>
            </a:br>
            <a:r>
              <a:rPr lang="en-US" sz="3800" dirty="0">
                <a:solidFill>
                  <a:srgbClr val="FFFFFF"/>
                </a:solidFill>
                <a:latin typeface="Staccato222 BT" pitchFamily="66" charset="0"/>
              </a:rPr>
              <a:t>(WWE brand)</a:t>
            </a:r>
          </a:p>
        </p:txBody>
      </p:sp>
      <p:sp>
        <p:nvSpPr>
          <p:cNvPr id="19459" name="Rectangle 3"/>
          <p:cNvSpPr>
            <a:spLocks noGrp="1" noChangeArrowheads="1"/>
          </p:cNvSpPr>
          <p:nvPr>
            <p:ph type="body" sz="half" idx="1"/>
          </p:nvPr>
        </p:nvSpPr>
        <p:spPr bwMode="auto">
          <a:xfrm>
            <a:off x="1905000" y="2667000"/>
            <a:ext cx="4572000" cy="1905000"/>
          </a:xfrm>
          <a:noFill/>
          <a:ln>
            <a:miter lim="800000"/>
            <a:headEnd/>
            <a:tailEnd/>
          </a:ln>
        </p:spPr>
        <p:txBody>
          <a:bodyPr vert="horz" wrap="square" lIns="91440" tIns="45720" rIns="91440" bIns="45720" numCol="1" anchor="t" anchorCtr="0" compatLnSpc="1">
            <a:prstTxWarp prst="textNoShape">
              <a:avLst/>
            </a:prstTxWarp>
          </a:bodyPr>
          <a:lstStyle/>
          <a:p>
            <a:pPr algn="ctr">
              <a:buClr>
                <a:schemeClr val="tx1"/>
              </a:buClr>
              <a:buFontTx/>
              <a:buNone/>
            </a:pPr>
            <a:r>
              <a:rPr lang="en-US" sz="1600" dirty="0">
                <a:latin typeface="Benguiat Bk BT" pitchFamily="18" charset="0"/>
              </a:rPr>
              <a:t>The Rise &amp; Fall of ECW</a:t>
            </a:r>
          </a:p>
          <a:p>
            <a:pPr algn="ctr">
              <a:buClr>
                <a:schemeClr val="tx1"/>
              </a:buClr>
              <a:buFontTx/>
              <a:buNone/>
            </a:pPr>
            <a:r>
              <a:rPr lang="en-US" sz="1600" dirty="0">
                <a:latin typeface="Benguiat Bk BT" pitchFamily="18" charset="0"/>
              </a:rPr>
              <a:t>One Night Stand 2005-8</a:t>
            </a:r>
          </a:p>
          <a:p>
            <a:pPr algn="ctr">
              <a:buNone/>
            </a:pPr>
            <a:r>
              <a:rPr lang="en-GB" sz="1600" dirty="0">
                <a:latin typeface="Benguiat Bk BT" pitchFamily="18" charset="0"/>
              </a:rPr>
              <a:t>Bloodsport: ECW’s Most Violent Matches</a:t>
            </a:r>
          </a:p>
          <a:p>
            <a:pPr algn="ctr">
              <a:buFontTx/>
              <a:buNone/>
            </a:pPr>
            <a:r>
              <a:rPr lang="en-US" sz="1600" dirty="0">
                <a:latin typeface="Benguiat Bk BT" pitchFamily="18" charset="0"/>
              </a:rPr>
              <a:t>December to Dismember</a:t>
            </a:r>
          </a:p>
          <a:p>
            <a:pPr algn="ctr">
              <a:buClr>
                <a:schemeClr val="tx1"/>
              </a:buClr>
              <a:buFontTx/>
              <a:buNone/>
            </a:pPr>
            <a:r>
              <a:rPr lang="en-US" sz="1600" dirty="0">
                <a:latin typeface="Benguiat Bk BT" pitchFamily="18" charset="0"/>
              </a:rPr>
              <a:t>Extreme Rules</a:t>
            </a:r>
          </a:p>
          <a:p>
            <a:pPr algn="ctr">
              <a:buClr>
                <a:schemeClr val="tx1"/>
              </a:buClr>
              <a:buFontTx/>
              <a:buNone/>
            </a:pPr>
            <a:r>
              <a:rPr lang="en-US" sz="1600" dirty="0">
                <a:latin typeface="Benguiat Bk BT" pitchFamily="18" charset="0"/>
              </a:rPr>
              <a:t>ECW Unreleased, Vol. 1-2</a:t>
            </a:r>
          </a:p>
          <a:p>
            <a:pPr algn="ctr">
              <a:buClr>
                <a:schemeClr val="tx1"/>
              </a:buClr>
              <a:buFontTx/>
              <a:buNone/>
            </a:pPr>
            <a:endParaRPr lang="en-US" sz="1600" dirty="0">
              <a:latin typeface="Benguiat Bk BT" pitchFamily="18" charset="0"/>
            </a:endParaRPr>
          </a:p>
        </p:txBody>
      </p:sp>
      <p:pic>
        <p:nvPicPr>
          <p:cNvPr id="19462" name="Picture 8" descr="C:\WINDOWS\Profiles\Mr. Perfect\Desktop\SFP CD\merchandise catalog\catalogue graphics\WWPlayboyBunny.jpg"/>
          <p:cNvPicPr>
            <a:picLocks noChangeAspect="1" noChangeArrowheads="1"/>
          </p:cNvPicPr>
          <p:nvPr/>
        </p:nvPicPr>
        <p:blipFill>
          <a:blip r:embed="rId2" cstate="print"/>
          <a:stretch>
            <a:fillRect/>
          </a:stretch>
        </p:blipFill>
        <p:spPr bwMode="auto">
          <a:xfrm>
            <a:off x="152400" y="228600"/>
            <a:ext cx="1828800" cy="1371600"/>
          </a:xfrm>
          <a:prstGeom prst="rect">
            <a:avLst/>
          </a:prstGeom>
          <a:noFill/>
          <a:ln w="9525">
            <a:noFill/>
            <a:miter lim="800000"/>
            <a:headEnd/>
            <a:tailEnd/>
          </a:ln>
        </p:spPr>
      </p:pic>
      <p:sp>
        <p:nvSpPr>
          <p:cNvPr id="19463" name="TextBox 6"/>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fld id="{FC529B8E-7EC2-47B0-99E2-E9C8DE96741D}" type="slidenum">
              <a:rPr lang="en-GB" sz="1400">
                <a:latin typeface="Benguiat Bk BT" pitchFamily="18" charset="0"/>
              </a:rPr>
              <a:pPr/>
              <a:t>56</a:t>
            </a:fld>
            <a:endParaRPr lang="en-GB" sz="1400" dirty="0">
              <a:latin typeface="Benguiat Bk BT"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2209800" y="304800"/>
            <a:ext cx="6477000" cy="13716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a:solidFill>
                  <a:srgbClr val="FFFFFF"/>
                </a:solidFill>
                <a:latin typeface="Staccato222 BT" pitchFamily="66" charset="0"/>
              </a:rPr>
              <a:t>World Championship Wrestling</a:t>
            </a:r>
            <a:br>
              <a:rPr lang="en-US" dirty="0">
                <a:solidFill>
                  <a:srgbClr val="FFFFFF"/>
                </a:solidFill>
                <a:latin typeface="Staccato222 BT" pitchFamily="66" charset="0"/>
              </a:rPr>
            </a:br>
            <a:r>
              <a:rPr lang="en-US" sz="3800" dirty="0">
                <a:solidFill>
                  <a:srgbClr val="FFFFFF"/>
                </a:solidFill>
                <a:latin typeface="Staccato222 BT" pitchFamily="66" charset="0"/>
              </a:rPr>
              <a:t>(WWE brand)</a:t>
            </a:r>
          </a:p>
        </p:txBody>
      </p:sp>
      <p:sp>
        <p:nvSpPr>
          <p:cNvPr id="19459" name="Rectangle 3"/>
          <p:cNvSpPr>
            <a:spLocks noGrp="1" noChangeArrowheads="1"/>
          </p:cNvSpPr>
          <p:nvPr>
            <p:ph type="body" sz="half" idx="1"/>
          </p:nvPr>
        </p:nvSpPr>
        <p:spPr bwMode="auto">
          <a:xfrm>
            <a:off x="342900" y="2438400"/>
            <a:ext cx="3276600" cy="1905000"/>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1400" dirty="0">
                <a:latin typeface="Benguiat Bk BT" pitchFamily="18" charset="0"/>
              </a:rPr>
              <a:t>The Rise &amp; Fall of WCW</a:t>
            </a:r>
          </a:p>
          <a:p>
            <a:pPr algn="ctr">
              <a:buNone/>
            </a:pPr>
            <a:r>
              <a:rPr lang="en-US" sz="1400" dirty="0">
                <a:latin typeface="Benguiat Bk BT" pitchFamily="18" charset="0"/>
              </a:rPr>
              <a:t>The Best of WCW Monday Nitro </a:t>
            </a:r>
            <a:endParaRPr lang="en-GB" sz="1400" dirty="0">
              <a:latin typeface="Benguiat Bk BT" pitchFamily="18" charset="0"/>
            </a:endParaRPr>
          </a:p>
          <a:p>
            <a:pPr algn="ctr">
              <a:buFontTx/>
              <a:buNone/>
            </a:pPr>
            <a:r>
              <a:rPr lang="en-GB" sz="1400" dirty="0">
                <a:latin typeface="Benguiat Bk BT" pitchFamily="18" charset="0"/>
              </a:rPr>
              <a:t>The Very Best of WCW Monday Nitro</a:t>
            </a:r>
          </a:p>
          <a:p>
            <a:pPr algn="ctr">
              <a:buNone/>
            </a:pPr>
            <a:r>
              <a:rPr lang="en-GB" sz="1400" dirty="0">
                <a:latin typeface="Benguiat Bk BT" pitchFamily="18" charset="0"/>
              </a:rPr>
              <a:t>The Very Best of WCW Monday Nitro - Volume 2</a:t>
            </a:r>
          </a:p>
          <a:p>
            <a:pPr algn="ctr">
              <a:buNone/>
            </a:pPr>
            <a:r>
              <a:rPr lang="en-GB" sz="1400" dirty="0">
                <a:latin typeface="Benguiat Bk BT" pitchFamily="18" charset="0"/>
              </a:rPr>
              <a:t>The Very Best of WCW Monday Nitro - Volume 3</a:t>
            </a:r>
          </a:p>
          <a:p>
            <a:pPr algn="ctr">
              <a:buNone/>
            </a:pPr>
            <a:endParaRPr lang="en-GB" sz="1400" dirty="0">
              <a:latin typeface="Benguiat Bk BT" pitchFamily="18" charset="0"/>
            </a:endParaRPr>
          </a:p>
        </p:txBody>
      </p:sp>
      <p:pic>
        <p:nvPicPr>
          <p:cNvPr id="19462" name="Picture 8" descr="C:\WINDOWS\Profiles\Mr. Perfect\Desktop\SFP CD\merchandise catalog\catalogue graphics\WWPlayboyBunny.jpg"/>
          <p:cNvPicPr>
            <a:picLocks noChangeAspect="1" noChangeArrowheads="1"/>
          </p:cNvPicPr>
          <p:nvPr/>
        </p:nvPicPr>
        <p:blipFill>
          <a:blip r:embed="rId2" cstate="print"/>
          <a:stretch>
            <a:fillRect/>
          </a:stretch>
        </p:blipFill>
        <p:spPr bwMode="auto">
          <a:xfrm>
            <a:off x="152400" y="324196"/>
            <a:ext cx="1828800" cy="1180407"/>
          </a:xfrm>
          <a:prstGeom prst="rect">
            <a:avLst/>
          </a:prstGeom>
          <a:noFill/>
          <a:ln w="9525">
            <a:noFill/>
            <a:miter lim="800000"/>
            <a:headEnd/>
            <a:tailEnd/>
          </a:ln>
        </p:spPr>
      </p:pic>
      <p:sp>
        <p:nvSpPr>
          <p:cNvPr id="19463" name="TextBox 6"/>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fld id="{FC529B8E-7EC2-47B0-99E2-E9C8DE96741D}" type="slidenum">
              <a:rPr lang="en-GB" sz="1400">
                <a:latin typeface="Benguiat Bk BT" pitchFamily="18" charset="0"/>
              </a:rPr>
              <a:pPr/>
              <a:t>57</a:t>
            </a:fld>
            <a:endParaRPr lang="en-GB" sz="1400" dirty="0">
              <a:latin typeface="Benguiat Bk BT" pitchFamily="18" charset="0"/>
            </a:endParaRPr>
          </a:p>
        </p:txBody>
      </p:sp>
      <p:sp>
        <p:nvSpPr>
          <p:cNvPr id="2" name="TextBox 1">
            <a:extLst>
              <a:ext uri="{FF2B5EF4-FFF2-40B4-BE49-F238E27FC236}">
                <a16:creationId xmlns:a16="http://schemas.microsoft.com/office/drawing/2014/main" id="{870D2A88-823B-7D61-E8A4-E2C3C79E8434}"/>
              </a:ext>
            </a:extLst>
          </p:cNvPr>
          <p:cNvSpPr txBox="1"/>
          <p:nvPr/>
        </p:nvSpPr>
        <p:spPr>
          <a:xfrm>
            <a:off x="4101772" y="2438400"/>
            <a:ext cx="4724400" cy="1564083"/>
          </a:xfrm>
          <a:prstGeom prst="rect">
            <a:avLst/>
          </a:prstGeom>
          <a:noFill/>
        </p:spPr>
        <p:txBody>
          <a:bodyPr wrap="square" rtlCol="0">
            <a:spAutoFit/>
          </a:bodyPr>
          <a:lstStyle/>
          <a:p>
            <a:r>
              <a:rPr lang="en-US" sz="1400" dirty="0">
                <a:latin typeface="Benguiat Bk BT" panose="02030604050306020704" pitchFamily="18" charset="0"/>
              </a:rPr>
              <a:t>WCW War Games: WCW's Most Notorious Matches</a:t>
            </a:r>
          </a:p>
          <a:p>
            <a:pPr>
              <a:lnSpc>
                <a:spcPct val="150000"/>
              </a:lnSpc>
            </a:pPr>
            <a:r>
              <a:rPr lang="en-US" sz="1400" dirty="0">
                <a:latin typeface="Benguiat Bk BT" panose="02030604050306020704" pitchFamily="18" charset="0"/>
              </a:rPr>
              <a:t>WCW's Greatest Pay-Per-View Matches, Vol. 1 </a:t>
            </a:r>
          </a:p>
          <a:p>
            <a:pPr>
              <a:lnSpc>
                <a:spcPct val="150000"/>
              </a:lnSpc>
            </a:pPr>
            <a:r>
              <a:rPr lang="en-US" sz="1400" dirty="0">
                <a:latin typeface="Benguiat Bk BT" panose="02030604050306020704" pitchFamily="18" charset="0"/>
              </a:rPr>
              <a:t>Starrcade: The Essential Collection</a:t>
            </a:r>
            <a:endParaRPr lang="en-GB" sz="1400" dirty="0">
              <a:latin typeface="Benguiat Bk BT" panose="02030604050306020704" pitchFamily="18" charset="0"/>
            </a:endParaRPr>
          </a:p>
          <a:p>
            <a:pPr>
              <a:lnSpc>
                <a:spcPct val="150000"/>
              </a:lnSpc>
            </a:pPr>
            <a:r>
              <a:rPr lang="en-US" sz="1400" dirty="0">
                <a:latin typeface="Benguiat Bk BT" pitchFamily="18" charset="0"/>
              </a:rPr>
              <a:t>United We Slam: The Best of The Great American Bash </a:t>
            </a:r>
            <a:endParaRPr lang="en-GB" sz="1400" dirty="0">
              <a:latin typeface="Benguiat Bk BT" pitchFamily="18" charset="0"/>
            </a:endParaRPr>
          </a:p>
          <a:p>
            <a:pPr>
              <a:lnSpc>
                <a:spcPct val="150000"/>
              </a:lnSpc>
            </a:pPr>
            <a:r>
              <a:rPr lang="en-GB" sz="1400" dirty="0">
                <a:latin typeface="Benguiat Bk BT" pitchFamily="18" charset="0"/>
              </a:rPr>
              <a:t>The Best of WCW Clash of the Champions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2057400" y="304800"/>
            <a:ext cx="6934200" cy="13716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a:solidFill>
                  <a:srgbClr val="FFFFFF"/>
                </a:solidFill>
                <a:latin typeface="Staccato222 BT" pitchFamily="66" charset="0"/>
              </a:rPr>
              <a:t>World Class Championship Wrestling</a:t>
            </a:r>
            <a:br>
              <a:rPr lang="en-US" dirty="0">
                <a:solidFill>
                  <a:srgbClr val="FFFFFF"/>
                </a:solidFill>
                <a:latin typeface="Staccato222 BT" pitchFamily="66" charset="0"/>
              </a:rPr>
            </a:br>
            <a:r>
              <a:rPr lang="en-US" sz="3800" dirty="0">
                <a:solidFill>
                  <a:srgbClr val="FFFFFF"/>
                </a:solidFill>
                <a:latin typeface="Staccato222 BT" pitchFamily="66" charset="0"/>
              </a:rPr>
              <a:t>(WWE releases)</a:t>
            </a:r>
          </a:p>
        </p:txBody>
      </p:sp>
      <p:sp>
        <p:nvSpPr>
          <p:cNvPr id="19459" name="Rectangle 3"/>
          <p:cNvSpPr>
            <a:spLocks noGrp="1" noChangeArrowheads="1"/>
          </p:cNvSpPr>
          <p:nvPr>
            <p:ph type="body" sz="half" idx="1"/>
          </p:nvPr>
        </p:nvSpPr>
        <p:spPr bwMode="auto">
          <a:xfrm>
            <a:off x="2286000" y="3124200"/>
            <a:ext cx="4419600" cy="762000"/>
          </a:xfrm>
          <a:noFill/>
          <a:ln>
            <a:miter lim="800000"/>
            <a:headEnd/>
            <a:tailEnd/>
          </a:ln>
        </p:spPr>
        <p:txBody>
          <a:bodyPr vert="horz" wrap="square" lIns="91440" tIns="45720" rIns="91440" bIns="45720" numCol="1" anchor="t" anchorCtr="0" compatLnSpc="1">
            <a:prstTxWarp prst="textNoShape">
              <a:avLst/>
            </a:prstTxWarp>
          </a:bodyPr>
          <a:lstStyle/>
          <a:p>
            <a:pPr>
              <a:spcBef>
                <a:spcPts val="38"/>
              </a:spcBef>
              <a:buNone/>
            </a:pPr>
            <a:r>
              <a:rPr lang="en-US" sz="1600" dirty="0">
                <a:latin typeface="Benguiat Bk BT" pitchFamily="18" charset="0"/>
              </a:rPr>
              <a:t>The Triumph &amp; Tragedy of</a:t>
            </a:r>
          </a:p>
          <a:p>
            <a:pPr>
              <a:spcBef>
                <a:spcPts val="38"/>
              </a:spcBef>
              <a:buNone/>
            </a:pPr>
            <a:r>
              <a:rPr lang="en-US" sz="1600" dirty="0">
                <a:latin typeface="Benguiat Bk BT" pitchFamily="18" charset="0"/>
              </a:rPr>
              <a:t>World Class Championship Wrestling</a:t>
            </a:r>
          </a:p>
        </p:txBody>
      </p:sp>
      <p:pic>
        <p:nvPicPr>
          <p:cNvPr id="19462" name="Picture 8" descr="C:\WINDOWS\Profiles\Mr. Perfect\Desktop\SFP CD\merchandise catalog\catalogue graphics\WWPlayboyBunny.jpg"/>
          <p:cNvPicPr>
            <a:picLocks noChangeAspect="1" noChangeArrowheads="1"/>
          </p:cNvPicPr>
          <p:nvPr/>
        </p:nvPicPr>
        <p:blipFill>
          <a:blip r:embed="rId2" cstate="print"/>
          <a:stretch>
            <a:fillRect/>
          </a:stretch>
        </p:blipFill>
        <p:spPr bwMode="auto">
          <a:xfrm>
            <a:off x="1" y="0"/>
            <a:ext cx="1828800" cy="1691320"/>
          </a:xfrm>
          <a:prstGeom prst="rect">
            <a:avLst/>
          </a:prstGeom>
          <a:noFill/>
          <a:ln w="9525">
            <a:noFill/>
            <a:miter lim="800000"/>
            <a:headEnd/>
            <a:tailEnd/>
          </a:ln>
        </p:spPr>
      </p:pic>
      <p:sp>
        <p:nvSpPr>
          <p:cNvPr id="19463" name="TextBox 6"/>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fld id="{FC529B8E-7EC2-47B0-99E2-E9C8DE96741D}" type="slidenum">
              <a:rPr lang="en-GB" sz="1400">
                <a:latin typeface="Benguiat Bk BT" pitchFamily="18" charset="0"/>
              </a:rPr>
              <a:pPr/>
              <a:t>58</a:t>
            </a:fld>
            <a:endParaRPr lang="en-GB" sz="1400" dirty="0">
              <a:latin typeface="Benguiat Bk BT"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2209800" y="304800"/>
            <a:ext cx="6477000" cy="13716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a:solidFill>
                  <a:srgbClr val="FFFFFF"/>
                </a:solidFill>
                <a:latin typeface="Staccato222 BT" pitchFamily="66" charset="0"/>
              </a:rPr>
              <a:t>American Wrestling Association</a:t>
            </a:r>
            <a:br>
              <a:rPr lang="en-US" dirty="0">
                <a:solidFill>
                  <a:srgbClr val="FFFFFF"/>
                </a:solidFill>
                <a:latin typeface="Staccato222 BT" pitchFamily="66" charset="0"/>
              </a:rPr>
            </a:br>
            <a:r>
              <a:rPr lang="en-US" sz="3800" dirty="0">
                <a:solidFill>
                  <a:srgbClr val="FFFFFF"/>
                </a:solidFill>
                <a:latin typeface="Staccato222 BT" pitchFamily="66" charset="0"/>
              </a:rPr>
              <a:t>(WWE releases)</a:t>
            </a:r>
          </a:p>
        </p:txBody>
      </p:sp>
      <p:sp>
        <p:nvSpPr>
          <p:cNvPr id="19459" name="Rectangle 3"/>
          <p:cNvSpPr>
            <a:spLocks noGrp="1" noChangeArrowheads="1"/>
          </p:cNvSpPr>
          <p:nvPr>
            <p:ph type="body" sz="half" idx="1"/>
          </p:nvPr>
        </p:nvSpPr>
        <p:spPr bwMode="auto">
          <a:xfrm>
            <a:off x="2286000" y="3124200"/>
            <a:ext cx="4038600" cy="381000"/>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1800" dirty="0">
                <a:latin typeface="Benguiat Bk BT" pitchFamily="18" charset="0"/>
              </a:rPr>
              <a:t>The Spectacular Legacy of the AWA</a:t>
            </a:r>
          </a:p>
        </p:txBody>
      </p:sp>
      <p:pic>
        <p:nvPicPr>
          <p:cNvPr id="19462" name="Picture 8" descr="C:\WINDOWS\Profiles\Mr. Perfect\Desktop\SFP CD\merchandise catalog\catalogue graphics\WWPlayboyBunny.jpg"/>
          <p:cNvPicPr>
            <a:picLocks noChangeAspect="1" noChangeArrowheads="1"/>
          </p:cNvPicPr>
          <p:nvPr/>
        </p:nvPicPr>
        <p:blipFill>
          <a:blip r:embed="rId2" cstate="print"/>
          <a:stretch>
            <a:fillRect/>
          </a:stretch>
        </p:blipFill>
        <p:spPr bwMode="auto">
          <a:xfrm>
            <a:off x="304800" y="0"/>
            <a:ext cx="1295400" cy="1657003"/>
          </a:xfrm>
          <a:prstGeom prst="rect">
            <a:avLst/>
          </a:prstGeom>
          <a:noFill/>
          <a:ln w="9525">
            <a:noFill/>
            <a:miter lim="800000"/>
            <a:headEnd/>
            <a:tailEnd/>
          </a:ln>
        </p:spPr>
      </p:pic>
      <p:sp>
        <p:nvSpPr>
          <p:cNvPr id="19463" name="TextBox 6"/>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fld id="{FC529B8E-7EC2-47B0-99E2-E9C8DE96741D}" type="slidenum">
              <a:rPr lang="en-GB" sz="1400">
                <a:latin typeface="Benguiat Bk BT" pitchFamily="18" charset="0"/>
              </a:rPr>
              <a:pPr/>
              <a:t>59</a:t>
            </a:fld>
            <a:endParaRPr lang="en-GB" sz="1400" dirty="0">
              <a:latin typeface="Benguiat Bk BT"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152400" y="1828800"/>
            <a:ext cx="4038600" cy="3733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90000"/>
              </a:lnSpc>
              <a:buFontTx/>
              <a:buNone/>
            </a:pPr>
            <a:r>
              <a:rPr lang="en-US" sz="1400" u="sng" dirty="0">
                <a:latin typeface="Benguiat Bk BT" pitchFamily="18" charset="0"/>
              </a:rPr>
              <a:t>WWF Superstar Series:</a:t>
            </a:r>
          </a:p>
          <a:p>
            <a:pPr>
              <a:buNone/>
            </a:pPr>
            <a:r>
              <a:rPr lang="en-US" sz="1200" dirty="0">
                <a:latin typeface="Benguiat Bk BT" pitchFamily="18" charset="0"/>
              </a:rPr>
              <a:t>Taking It 2 X-Tremes</a:t>
            </a:r>
          </a:p>
          <a:p>
            <a:pPr>
              <a:buFontTx/>
              <a:buNone/>
            </a:pPr>
            <a:r>
              <a:rPr lang="en-US" sz="1200" dirty="0">
                <a:latin typeface="Benguiat Bk BT" pitchFamily="18" charset="0"/>
              </a:rPr>
              <a:t>Hardy Boyz: Leap of Faith</a:t>
            </a:r>
          </a:p>
          <a:p>
            <a:pPr>
              <a:spcBef>
                <a:spcPts val="600"/>
              </a:spcBef>
              <a:buFontTx/>
              <a:buNone/>
            </a:pPr>
            <a:r>
              <a:rPr lang="en-GB" sz="1200" dirty="0">
                <a:latin typeface="Benguiat Bk BT" pitchFamily="18" charset="0"/>
              </a:rPr>
              <a:t>Twist of Fate - The Matt and Jeff Hardy Story</a:t>
            </a:r>
          </a:p>
          <a:p>
            <a:pPr>
              <a:buNone/>
            </a:pPr>
            <a:r>
              <a:rPr lang="en-GB" sz="1200" dirty="0">
                <a:latin typeface="Benguiat Bk BT" pitchFamily="18" charset="0"/>
              </a:rPr>
              <a:t>Jeff Hardy - My Life, My Rules</a:t>
            </a:r>
          </a:p>
          <a:p>
            <a:pPr>
              <a:buNone/>
            </a:pPr>
            <a:r>
              <a:rPr lang="en-US" sz="1200" dirty="0">
                <a:latin typeface="Benguiat Bk BT" pitchFamily="18" charset="0"/>
              </a:rPr>
              <a:t>Twist of Fate - The Best of The Hardy Boyz</a:t>
            </a:r>
          </a:p>
          <a:p>
            <a:pPr>
              <a:buNone/>
            </a:pPr>
            <a:r>
              <a:rPr lang="en-US" sz="1200" dirty="0">
                <a:latin typeface="Benguiat Bk BT" pitchFamily="18" charset="0"/>
              </a:rPr>
              <a:t>Hulkamania 1-6</a:t>
            </a:r>
          </a:p>
          <a:p>
            <a:pPr>
              <a:buFontTx/>
              <a:buNone/>
            </a:pPr>
            <a:r>
              <a:rPr lang="en-US" sz="1200" dirty="0">
                <a:latin typeface="Benguiat Bk BT" pitchFamily="18" charset="0"/>
              </a:rPr>
              <a:t>Hulkamania Forever</a:t>
            </a:r>
          </a:p>
          <a:p>
            <a:pPr>
              <a:buNone/>
            </a:pPr>
            <a:r>
              <a:rPr lang="en-US" sz="1200" dirty="0">
                <a:latin typeface="Benguiat Bk BT" pitchFamily="18" charset="0"/>
              </a:rPr>
              <a:t>Hulk Hogan's Greatest Matches</a:t>
            </a:r>
          </a:p>
          <a:p>
            <a:pPr>
              <a:buNone/>
            </a:pPr>
            <a:r>
              <a:rPr lang="en-US" sz="1200" dirty="0">
                <a:latin typeface="Benguiat Bk BT" pitchFamily="18" charset="0"/>
              </a:rPr>
              <a:t>Hollywood Hulk Hogan: Hulk Still Rules*</a:t>
            </a:r>
          </a:p>
          <a:p>
            <a:pPr>
              <a:buFontTx/>
              <a:buNone/>
            </a:pPr>
            <a:r>
              <a:rPr lang="en-US" sz="1200" dirty="0">
                <a:latin typeface="Benguiat Bk BT" pitchFamily="18" charset="0"/>
              </a:rPr>
              <a:t>Hulk Hogan: The Ultimate Anthology</a:t>
            </a:r>
          </a:p>
          <a:p>
            <a:pPr>
              <a:buFontTx/>
              <a:buNone/>
            </a:pPr>
            <a:r>
              <a:rPr lang="en-GB" sz="1200" dirty="0">
                <a:latin typeface="Benguiat Bk BT" pitchFamily="18" charset="0"/>
              </a:rPr>
              <a:t>Hulk Hogan's Unreleased Collector's Series</a:t>
            </a:r>
          </a:p>
          <a:p>
            <a:pPr>
              <a:buFontTx/>
              <a:buNone/>
            </a:pPr>
            <a:r>
              <a:rPr lang="en-US" sz="1200" dirty="0">
                <a:latin typeface="Benguiat Bk BT" pitchFamily="18" charset="0"/>
              </a:rPr>
              <a:t>John Cena: Word Life*</a:t>
            </a:r>
          </a:p>
          <a:p>
            <a:pPr>
              <a:buNone/>
            </a:pPr>
            <a:r>
              <a:rPr lang="en-US" sz="1200" dirty="0">
                <a:latin typeface="Benguiat Bk BT" pitchFamily="18" charset="0"/>
              </a:rPr>
              <a:t>John Cena: My Life</a:t>
            </a:r>
          </a:p>
          <a:p>
            <a:pPr>
              <a:buNone/>
            </a:pPr>
            <a:r>
              <a:rPr lang="en-GB" sz="1200" dirty="0">
                <a:latin typeface="Benguiat Bk BT" pitchFamily="18" charset="0"/>
              </a:rPr>
              <a:t>The John Cena Experience </a:t>
            </a:r>
          </a:p>
          <a:p>
            <a:pPr>
              <a:buNone/>
            </a:pPr>
            <a:r>
              <a:rPr lang="en-US" sz="1200" dirty="0">
                <a:latin typeface="Benguiat Bk BT" pitchFamily="18" charset="0"/>
              </a:rPr>
              <a:t>John Cena: Hustle, Loyalty, Respect</a:t>
            </a:r>
          </a:p>
          <a:p>
            <a:pPr>
              <a:buNone/>
            </a:pPr>
            <a:endParaRPr lang="en-US" sz="1200" dirty="0">
              <a:latin typeface="Benguiat Bk BT" pitchFamily="18" charset="0"/>
            </a:endParaRPr>
          </a:p>
        </p:txBody>
      </p:sp>
      <p:sp>
        <p:nvSpPr>
          <p:cNvPr id="7172" name="Rectangle 4"/>
          <p:cNvSpPr>
            <a:spLocks noGrp="1" noChangeArrowheads="1"/>
          </p:cNvSpPr>
          <p:nvPr>
            <p:ph type="body" sz="half" idx="2"/>
          </p:nvPr>
        </p:nvSpPr>
        <p:spPr bwMode="auto">
          <a:xfrm>
            <a:off x="4648200" y="1752600"/>
            <a:ext cx="4191000" cy="38100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400" u="sng" dirty="0">
                <a:latin typeface="Benguiat Bk BT" pitchFamily="18" charset="0"/>
              </a:rPr>
              <a:t>WWF Superstar Series:</a:t>
            </a:r>
          </a:p>
          <a:p>
            <a:pPr>
              <a:buFontTx/>
              <a:buNone/>
            </a:pPr>
            <a:r>
              <a:rPr lang="en-US" sz="1200" dirty="0">
                <a:latin typeface="Benguiat Bk BT" pitchFamily="18" charset="0"/>
              </a:rPr>
              <a:t>Austin 3:16 Uncensored</a:t>
            </a:r>
          </a:p>
          <a:p>
            <a:pPr>
              <a:buFontTx/>
              <a:buNone/>
            </a:pPr>
            <a:r>
              <a:rPr lang="en-US" sz="1200" dirty="0">
                <a:latin typeface="Benguiat Bk BT" pitchFamily="18" charset="0"/>
              </a:rPr>
              <a:t>‘Cause Stone Cold Said So*</a:t>
            </a:r>
          </a:p>
          <a:p>
            <a:pPr lvl="1">
              <a:buClr>
                <a:schemeClr val="accent1">
                  <a:lumMod val="75000"/>
                </a:schemeClr>
              </a:buClr>
            </a:pPr>
            <a:r>
              <a:rPr lang="en-US" sz="1200" dirty="0">
                <a:latin typeface="Benguiat Bk BT" pitchFamily="18" charset="0"/>
              </a:rPr>
              <a:t>1</a:t>
            </a:r>
            <a:r>
              <a:rPr lang="en-US" sz="1200" baseline="30000" dirty="0">
                <a:latin typeface="Benguiat Bk BT" pitchFamily="18" charset="0"/>
              </a:rPr>
              <a:t>st</a:t>
            </a:r>
            <a:r>
              <a:rPr lang="en-US" sz="1200" dirty="0">
                <a:latin typeface="Benguiat Bk BT" pitchFamily="18" charset="0"/>
              </a:rPr>
              <a:t> print</a:t>
            </a:r>
          </a:p>
          <a:p>
            <a:pPr lvl="1">
              <a:buClr>
                <a:schemeClr val="accent1">
                  <a:lumMod val="75000"/>
                </a:schemeClr>
              </a:buClr>
            </a:pPr>
            <a:r>
              <a:rPr lang="en-US" sz="1200" dirty="0">
                <a:latin typeface="Benguiat Bk BT" pitchFamily="18" charset="0"/>
              </a:rPr>
              <a:t>2</a:t>
            </a:r>
            <a:r>
              <a:rPr lang="en-US" sz="1200" baseline="30000" dirty="0">
                <a:latin typeface="Benguiat Bk BT" pitchFamily="18" charset="0"/>
              </a:rPr>
              <a:t>nd</a:t>
            </a:r>
            <a:r>
              <a:rPr lang="en-US" sz="1200" dirty="0">
                <a:latin typeface="Benguiat Bk BT" pitchFamily="18" charset="0"/>
              </a:rPr>
              <a:t> print</a:t>
            </a:r>
          </a:p>
          <a:p>
            <a:pPr lvl="1">
              <a:buClr>
                <a:schemeClr val="accent1">
                  <a:lumMod val="75000"/>
                </a:schemeClr>
              </a:buClr>
            </a:pPr>
            <a:r>
              <a:rPr lang="en-US" sz="1200" dirty="0">
                <a:latin typeface="Benguiat Bk BT" pitchFamily="18" charset="0"/>
              </a:rPr>
              <a:t>Canadian print</a:t>
            </a:r>
          </a:p>
          <a:p>
            <a:pPr>
              <a:buFontTx/>
              <a:buNone/>
            </a:pPr>
            <a:r>
              <a:rPr lang="en-US" sz="1200" dirty="0">
                <a:latin typeface="Benguiat Bk BT" pitchFamily="18" charset="0"/>
              </a:rPr>
              <a:t>Hell Yeah*</a:t>
            </a:r>
          </a:p>
          <a:p>
            <a:pPr>
              <a:buFontTx/>
              <a:buNone/>
            </a:pPr>
            <a:r>
              <a:rPr lang="en-US" sz="1200" dirty="0">
                <a:latin typeface="Benguiat Bk BT" pitchFamily="18" charset="0"/>
              </a:rPr>
              <a:t>Austin vs. McMahon*</a:t>
            </a:r>
          </a:p>
          <a:p>
            <a:pPr>
              <a:buFontTx/>
              <a:buNone/>
            </a:pPr>
            <a:r>
              <a:rPr lang="en-US" sz="1200" dirty="0">
                <a:latin typeface="Benguiat Bk BT" pitchFamily="18" charset="0"/>
              </a:rPr>
              <a:t>Stone Cold Steve Austin: Lord of the Ring</a:t>
            </a:r>
          </a:p>
          <a:p>
            <a:pPr>
              <a:buNone/>
            </a:pPr>
            <a:r>
              <a:rPr lang="en-US" sz="1200" dirty="0">
                <a:latin typeface="Benguiat Bk BT" pitchFamily="18" charset="0"/>
              </a:rPr>
              <a:t>Stone Cold Steve Austin: What?*</a:t>
            </a:r>
          </a:p>
          <a:p>
            <a:pPr>
              <a:buNone/>
            </a:pPr>
            <a:r>
              <a:rPr lang="en-US" sz="1200" dirty="0">
                <a:latin typeface="Benguiat Bk BT" pitchFamily="18" charset="0"/>
              </a:rPr>
              <a:t>The Stone Cold Truth*</a:t>
            </a:r>
          </a:p>
          <a:p>
            <a:pPr>
              <a:buFontTx/>
              <a:buNone/>
            </a:pPr>
            <a:r>
              <a:rPr lang="en-US" sz="1200" dirty="0">
                <a:latin typeface="Benguiat Bk BT" pitchFamily="18" charset="0"/>
              </a:rPr>
              <a:t>The Legacy of Stone Cold Steve Austin</a:t>
            </a:r>
          </a:p>
          <a:p>
            <a:pPr>
              <a:buFontTx/>
              <a:buNone/>
            </a:pPr>
            <a:r>
              <a:rPr lang="en-GB" sz="1200" dirty="0">
                <a:latin typeface="Benguiat Bk BT" pitchFamily="18" charset="0"/>
              </a:rPr>
              <a:t>Stone Cold Steve Austin: The Bottom Line on the Most Popular Superstar of All Time </a:t>
            </a:r>
          </a:p>
          <a:p>
            <a:pPr>
              <a:buNone/>
            </a:pPr>
            <a:r>
              <a:rPr lang="en-US" sz="1200" dirty="0">
                <a:latin typeface="Benguiat Bk BT" pitchFamily="18" charset="0"/>
              </a:rPr>
              <a:t>Brian Pillman: Loose Cannon</a:t>
            </a:r>
          </a:p>
          <a:p>
            <a:pPr>
              <a:spcBef>
                <a:spcPts val="300"/>
              </a:spcBef>
              <a:spcAft>
                <a:spcPts val="0"/>
              </a:spcAft>
              <a:buNone/>
            </a:pPr>
            <a:r>
              <a:rPr lang="en-US" sz="1200" dirty="0">
                <a:latin typeface="Benguiat Bk BT" pitchFamily="18" charset="0"/>
              </a:rPr>
              <a:t>John Cena Greatest Rivalries</a:t>
            </a:r>
          </a:p>
          <a:p>
            <a:pPr>
              <a:spcBef>
                <a:spcPts val="300"/>
              </a:spcBef>
              <a:spcAft>
                <a:spcPts val="0"/>
              </a:spcAft>
              <a:buNone/>
            </a:pPr>
            <a:r>
              <a:rPr lang="en-US" sz="1200" dirty="0">
                <a:latin typeface="Benguiat Bk BT" pitchFamily="18" charset="0"/>
              </a:rPr>
              <a:t>Iconic Matches: John Cena</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174" name="Text Box 12"/>
          <p:cNvSpPr txBox="1">
            <a:spLocks noChangeArrowheads="1"/>
          </p:cNvSpPr>
          <p:nvPr/>
        </p:nvSpPr>
        <p:spPr bwMode="auto">
          <a:xfrm>
            <a:off x="0" y="6550223"/>
            <a:ext cx="2005549" cy="276999"/>
          </a:xfrm>
          <a:prstGeom prst="rect">
            <a:avLst/>
          </a:prstGeom>
          <a:noFill/>
          <a:ln w="12700">
            <a:noFill/>
            <a:miter lim="800000"/>
            <a:headEnd type="none" w="sm" len="sm"/>
            <a:tailEnd type="none" w="sm" len="sm"/>
          </a:ln>
        </p:spPr>
        <p:txBody>
          <a:bodyPr wrap="none">
            <a:spAutoFit/>
          </a:bodyPr>
          <a:lstStyle/>
          <a:p>
            <a:pPr eaLnBrk="0" hangingPunct="0"/>
            <a:r>
              <a:rPr lang="en-US" sz="1200" dirty="0">
                <a:latin typeface="Benguiat Bk BT" pitchFamily="18" charset="0"/>
              </a:rPr>
              <a:t>*Available on DVD &amp; VHS</a:t>
            </a:r>
          </a:p>
        </p:txBody>
      </p:sp>
      <p:sp>
        <p:nvSpPr>
          <p:cNvPr id="7" name="TextBox 6"/>
          <p:cNvSpPr txBox="1"/>
          <p:nvPr/>
        </p:nvSpPr>
        <p:spPr>
          <a:xfrm>
            <a:off x="8851932" y="6550223"/>
            <a:ext cx="292068"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6</a:t>
            </a:fld>
            <a:endParaRPr lang="en-GB" sz="1400" dirty="0">
              <a:latin typeface="Benguiat Bk BT"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2286000" y="152400"/>
            <a:ext cx="6096000" cy="1447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Championship Wrestling (includes Crockett NWA)</a:t>
            </a:r>
            <a:endParaRPr lang="en-US" sz="4000" dirty="0"/>
          </a:p>
        </p:txBody>
      </p:sp>
      <p:sp>
        <p:nvSpPr>
          <p:cNvPr id="21507" name="Rectangle 3"/>
          <p:cNvSpPr>
            <a:spLocks noGrp="1" noChangeArrowheads="1"/>
          </p:cNvSpPr>
          <p:nvPr>
            <p:ph type="body" sz="half" idx="1"/>
          </p:nvPr>
        </p:nvSpPr>
        <p:spPr bwMode="auto">
          <a:xfrm>
            <a:off x="152400" y="1905000"/>
            <a:ext cx="4419600" cy="35052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200" dirty="0">
                <a:latin typeface="Benguiat Bk BT" pitchFamily="18" charset="0"/>
              </a:rPr>
              <a:t>NWA Danger Zone</a:t>
            </a:r>
          </a:p>
          <a:p>
            <a:pPr>
              <a:buFontTx/>
              <a:buNone/>
            </a:pPr>
            <a:r>
              <a:rPr lang="en-US" sz="1200" dirty="0">
                <a:latin typeface="Benguiat Bk BT" pitchFamily="18" charset="0"/>
              </a:rPr>
              <a:t>Greatest Grudges</a:t>
            </a:r>
          </a:p>
          <a:p>
            <a:pPr>
              <a:buFontTx/>
              <a:buNone/>
            </a:pPr>
            <a:r>
              <a:rPr lang="en-US" sz="1200" dirty="0">
                <a:latin typeface="Benguiat Bk BT" pitchFamily="18" charset="0"/>
              </a:rPr>
              <a:t>Bonecrushers </a:t>
            </a:r>
          </a:p>
          <a:p>
            <a:pPr>
              <a:buFontTx/>
              <a:buNone/>
            </a:pPr>
            <a:r>
              <a:rPr lang="en-US" sz="1200" dirty="0">
                <a:latin typeface="Benguiat Bk BT" pitchFamily="18" charset="0"/>
              </a:rPr>
              <a:t>PWI Lords of the Ring:</a:t>
            </a:r>
          </a:p>
          <a:p>
            <a:pPr>
              <a:lnSpc>
                <a:spcPct val="80000"/>
              </a:lnSpc>
              <a:buFontTx/>
              <a:buNone/>
            </a:pPr>
            <a:r>
              <a:rPr lang="en-US" sz="1200" dirty="0">
                <a:latin typeface="Benguiat Bk BT" pitchFamily="18" charset="0"/>
              </a:rPr>
              <a:t>Superstars &amp; Superbouts </a:t>
            </a:r>
          </a:p>
          <a:p>
            <a:pPr>
              <a:lnSpc>
                <a:spcPct val="85000"/>
              </a:lnSpc>
              <a:buFontTx/>
              <a:buNone/>
            </a:pPr>
            <a:r>
              <a:rPr lang="en-US" sz="1200" dirty="0">
                <a:latin typeface="Benguiat Bk BT" pitchFamily="18" charset="0"/>
              </a:rPr>
              <a:t>(with Gordon Solie &amp; Bill Apter) </a:t>
            </a:r>
          </a:p>
          <a:p>
            <a:pPr>
              <a:buFontTx/>
              <a:buNone/>
            </a:pPr>
            <a:r>
              <a:rPr lang="en-US" sz="1200" dirty="0">
                <a:latin typeface="Benguiat Bk BT" pitchFamily="18" charset="0"/>
              </a:rPr>
              <a:t>New Blood On The Block</a:t>
            </a:r>
          </a:p>
          <a:p>
            <a:pPr>
              <a:buFontTx/>
              <a:buNone/>
            </a:pPr>
            <a:r>
              <a:rPr lang="en-US" sz="1200" dirty="0">
                <a:latin typeface="Benguiat Bk BT" pitchFamily="18" charset="0"/>
              </a:rPr>
              <a:t>Ric Flair: Two Decades of Excellence</a:t>
            </a:r>
          </a:p>
          <a:p>
            <a:pPr>
              <a:buFontTx/>
              <a:buNone/>
            </a:pPr>
            <a:r>
              <a:rPr lang="en-US" sz="1200" dirty="0">
                <a:latin typeface="Benguiat Bk BT" pitchFamily="18" charset="0"/>
              </a:rPr>
              <a:t>RAVISHING RICK RUDE Raw</a:t>
            </a:r>
          </a:p>
          <a:p>
            <a:pPr>
              <a:buFontTx/>
              <a:buNone/>
            </a:pPr>
            <a:r>
              <a:rPr lang="en-US" sz="1200" dirty="0">
                <a:latin typeface="Benguiat Bk BT" pitchFamily="18" charset="0"/>
              </a:rPr>
              <a:t>Deadly Venom: The Best of Sting</a:t>
            </a:r>
          </a:p>
          <a:p>
            <a:pPr>
              <a:buNone/>
            </a:pPr>
            <a:r>
              <a:rPr lang="en-US" sz="1200" dirty="0">
                <a:latin typeface="Benguiat Bk BT" pitchFamily="18" charset="0"/>
              </a:rPr>
              <a:t>Rumble In The Rising Sun</a:t>
            </a:r>
          </a:p>
          <a:p>
            <a:pPr>
              <a:buNone/>
            </a:pPr>
            <a:r>
              <a:rPr lang="en-US" sz="1200" dirty="0">
                <a:latin typeface="Benguiat Bk BT" pitchFamily="18" charset="0"/>
              </a:rPr>
              <a:t>Capital Combat</a:t>
            </a:r>
          </a:p>
          <a:p>
            <a:pPr>
              <a:buNone/>
            </a:pPr>
            <a:r>
              <a:rPr lang="en-US" sz="1200" dirty="0">
                <a:latin typeface="Benguiat Bk BT" pitchFamily="18" charset="0"/>
              </a:rPr>
              <a:t>Clash of the Champions IV – Seasons Beatings</a:t>
            </a:r>
          </a:p>
          <a:p>
            <a:pPr>
              <a:buNone/>
            </a:pPr>
            <a:r>
              <a:rPr lang="en-US" sz="1200" dirty="0">
                <a:latin typeface="Benguiat Bk BT" pitchFamily="18" charset="0"/>
              </a:rPr>
              <a:t>NWA Crockett Cup ‘87-‘88</a:t>
            </a:r>
          </a:p>
          <a:p>
            <a:pPr>
              <a:buNone/>
            </a:pPr>
            <a:r>
              <a:rPr lang="en-US" sz="1200" dirty="0">
                <a:latin typeface="Benguiat Bk BT" pitchFamily="18" charset="0"/>
              </a:rPr>
              <a:t>Rumble In The Rising Sun</a:t>
            </a:r>
          </a:p>
          <a:p>
            <a:pPr>
              <a:buNone/>
            </a:pPr>
            <a:r>
              <a:rPr lang="en-US" sz="1200" dirty="0">
                <a:latin typeface="Benguiat Bk BT" pitchFamily="18" charset="0"/>
              </a:rPr>
              <a:t>Chi-Town Rumble ‘89</a:t>
            </a:r>
            <a:endParaRPr lang="en-US" sz="1400" dirty="0">
              <a:latin typeface="Benguiat Bk BT" pitchFamily="18" charset="0"/>
            </a:endParaRPr>
          </a:p>
        </p:txBody>
      </p:sp>
      <p:sp>
        <p:nvSpPr>
          <p:cNvPr id="21508" name="Rectangle 4"/>
          <p:cNvSpPr>
            <a:spLocks noGrp="1" noChangeArrowheads="1"/>
          </p:cNvSpPr>
          <p:nvPr>
            <p:ph type="body" sz="half" idx="2"/>
          </p:nvPr>
        </p:nvSpPr>
        <p:spPr bwMode="auto">
          <a:xfrm>
            <a:off x="4648200" y="1828800"/>
            <a:ext cx="4191000" cy="3657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130000"/>
              </a:lnSpc>
              <a:buFontTx/>
              <a:buNone/>
            </a:pPr>
            <a:endParaRPr lang="en-US" sz="800" dirty="0">
              <a:latin typeface="Benguiat Bk BT" pitchFamily="18" charset="0"/>
            </a:endParaRPr>
          </a:p>
          <a:p>
            <a:pPr>
              <a:lnSpc>
                <a:spcPct val="60000"/>
              </a:lnSpc>
              <a:buFontTx/>
              <a:buNone/>
            </a:pPr>
            <a:r>
              <a:rPr lang="en-US" sz="1400" u="sng" dirty="0">
                <a:latin typeface="Benguiat Bk BT" pitchFamily="18" charset="0"/>
              </a:rPr>
              <a:t>WCW/nWo Superstar Series:</a:t>
            </a:r>
            <a:endParaRPr lang="en-US" sz="1400" dirty="0">
              <a:latin typeface="Benguiat Bk BT" pitchFamily="18" charset="0"/>
            </a:endParaRPr>
          </a:p>
          <a:p>
            <a:pPr>
              <a:lnSpc>
                <a:spcPct val="150000"/>
              </a:lnSpc>
              <a:buFontTx/>
              <a:buNone/>
            </a:pPr>
            <a:r>
              <a:rPr lang="en-US" sz="1200" dirty="0">
                <a:latin typeface="Benguiat Bk BT" pitchFamily="18" charset="0"/>
              </a:rPr>
              <a:t>DDP: Feel the Bang!</a:t>
            </a:r>
          </a:p>
          <a:p>
            <a:pPr>
              <a:buFontTx/>
              <a:buNone/>
            </a:pPr>
            <a:r>
              <a:rPr lang="en-US" sz="1200" dirty="0">
                <a:latin typeface="Benguiat Bk BT" pitchFamily="18" charset="0"/>
              </a:rPr>
              <a:t>Ric Flair: The Nature Boy</a:t>
            </a:r>
          </a:p>
          <a:p>
            <a:pPr>
              <a:buFontTx/>
              <a:buNone/>
            </a:pPr>
            <a:r>
              <a:rPr lang="en-US" sz="1200" dirty="0">
                <a:latin typeface="Benguiat Bk BT" pitchFamily="18" charset="0"/>
              </a:rPr>
              <a:t>Goldberg: Who’s Next?</a:t>
            </a:r>
          </a:p>
          <a:p>
            <a:pPr>
              <a:buFontTx/>
              <a:buNone/>
            </a:pPr>
            <a:r>
              <a:rPr lang="en-US" sz="1200" dirty="0">
                <a:latin typeface="Benguiat Bk BT" pitchFamily="18" charset="0"/>
              </a:rPr>
              <a:t>Sting: Unmasked!</a:t>
            </a:r>
          </a:p>
          <a:p>
            <a:pPr>
              <a:buFontTx/>
              <a:buNone/>
            </a:pPr>
            <a:r>
              <a:rPr lang="en-US" sz="1200" dirty="0">
                <a:latin typeface="Benguiat Bk BT" pitchFamily="18" charset="0"/>
              </a:rPr>
              <a:t>Sting: Back In Black</a:t>
            </a:r>
          </a:p>
          <a:p>
            <a:pPr>
              <a:buFontTx/>
              <a:buNone/>
            </a:pPr>
            <a:r>
              <a:rPr lang="en-US" sz="1200" dirty="0">
                <a:latin typeface="Benguiat Bk BT" pitchFamily="18" charset="0"/>
              </a:rPr>
              <a:t>Kevin Nash: The Outsider*</a:t>
            </a:r>
          </a:p>
          <a:p>
            <a:pPr>
              <a:buFontTx/>
              <a:buNone/>
            </a:pPr>
            <a:r>
              <a:rPr lang="en-US" sz="1200" dirty="0">
                <a:latin typeface="Benguiat Bk BT" pitchFamily="18" charset="0"/>
              </a:rPr>
              <a:t>nWo 4 Life!</a:t>
            </a:r>
          </a:p>
          <a:p>
            <a:pPr>
              <a:buFontTx/>
              <a:buNone/>
            </a:pPr>
            <a:r>
              <a:rPr lang="en-US" sz="1200" dirty="0">
                <a:latin typeface="Benguiat Bk BT" pitchFamily="18" charset="0"/>
              </a:rPr>
              <a:t>Hollywood Hogan: Why I Rule The World</a:t>
            </a:r>
          </a:p>
          <a:p>
            <a:pPr>
              <a:buFontTx/>
              <a:buNone/>
            </a:pPr>
            <a:r>
              <a:rPr lang="en-US" sz="1200" dirty="0">
                <a:latin typeface="Benguiat Bk BT" pitchFamily="18" charset="0"/>
              </a:rPr>
              <a:t>Nitro Girls Swimsuit Calendar Spectacular</a:t>
            </a:r>
          </a:p>
          <a:p>
            <a:pPr>
              <a:buFontTx/>
              <a:buNone/>
            </a:pPr>
            <a:r>
              <a:rPr lang="en-US" sz="1200" dirty="0">
                <a:latin typeface="Benguiat Bk BT" pitchFamily="18" charset="0"/>
              </a:rPr>
              <a:t>“Macho Man” Randy Savage: The Man Behind The Madness</a:t>
            </a:r>
          </a:p>
          <a:p>
            <a:pPr>
              <a:buNone/>
            </a:pPr>
            <a:r>
              <a:rPr lang="en-US" sz="1200" dirty="0">
                <a:latin typeface="Benguiat Bk BT" pitchFamily="18" charset="0"/>
              </a:rPr>
              <a:t>Sid Vicious: The Millennium Man</a:t>
            </a:r>
          </a:p>
        </p:txBody>
      </p:sp>
      <p:pic>
        <p:nvPicPr>
          <p:cNvPr id="21509"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4090" y="152400"/>
            <a:ext cx="1414020" cy="1371600"/>
          </a:xfrm>
          <a:prstGeom prst="rect">
            <a:avLst/>
          </a:prstGeom>
          <a:noFill/>
          <a:ln w="9525">
            <a:noFill/>
            <a:miter lim="800000"/>
            <a:headEnd/>
            <a:tailEnd/>
          </a:ln>
        </p:spPr>
      </p:pic>
      <p:sp>
        <p:nvSpPr>
          <p:cNvPr id="2151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2F253BAE-AC40-406F-A211-901F441E53C3}" type="slidenum">
              <a:rPr lang="en-US" sz="1400">
                <a:latin typeface="Benguiat Bk BT" pitchFamily="18" charset="0"/>
              </a:rPr>
              <a:pPr eaLnBrk="0" hangingPunct="0"/>
              <a:t>60</a:t>
            </a:fld>
            <a:endParaRPr lang="en-US" sz="1400" dirty="0">
              <a:latin typeface="Benguiat Bk BT" pitchFamily="18" charset="0"/>
            </a:endParaRPr>
          </a:p>
        </p:txBody>
      </p:sp>
      <p:sp>
        <p:nvSpPr>
          <p:cNvPr id="21511" name="TextBox 6"/>
          <p:cNvSpPr txBox="1">
            <a:spLocks noChangeArrowheads="1"/>
          </p:cNvSpPr>
          <p:nvPr/>
        </p:nvSpPr>
        <p:spPr bwMode="auto">
          <a:xfrm>
            <a:off x="0" y="6519446"/>
            <a:ext cx="1191545" cy="276999"/>
          </a:xfrm>
          <a:prstGeom prst="rect">
            <a:avLst/>
          </a:prstGeom>
          <a:noFill/>
          <a:ln w="9525">
            <a:noFill/>
            <a:miter lim="800000"/>
            <a:headEnd/>
            <a:tailEnd/>
          </a:ln>
        </p:spPr>
        <p:txBody>
          <a:bodyPr wrap="none">
            <a:spAutoFit/>
          </a:bodyPr>
          <a:lstStyle/>
          <a:p>
            <a:r>
              <a:rPr lang="en-GB" sz="1200" dirty="0">
                <a:latin typeface="Benguiat Bk BT" pitchFamily="18" charset="0"/>
              </a:rPr>
              <a:t>*Autographed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2286000" y="152400"/>
            <a:ext cx="6096000" cy="1447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Championship Wrestling (includes Crockett NWA)</a:t>
            </a:r>
            <a:endParaRPr lang="en-US" sz="4000" dirty="0"/>
          </a:p>
        </p:txBody>
      </p:sp>
      <p:sp>
        <p:nvSpPr>
          <p:cNvPr id="21507" name="Rectangle 3"/>
          <p:cNvSpPr>
            <a:spLocks noGrp="1" noChangeArrowheads="1"/>
          </p:cNvSpPr>
          <p:nvPr>
            <p:ph type="body" sz="half" idx="1"/>
          </p:nvPr>
        </p:nvSpPr>
        <p:spPr bwMode="auto">
          <a:xfrm>
            <a:off x="381000" y="2057400"/>
            <a:ext cx="3733800" cy="34290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90000"/>
              </a:lnSpc>
              <a:buFontTx/>
              <a:buNone/>
            </a:pPr>
            <a:r>
              <a:rPr lang="en-US" sz="1200" dirty="0">
                <a:latin typeface="Benguiat Bk BT" pitchFamily="18" charset="0"/>
              </a:rPr>
              <a:t>Wrestle War ‘89, ‘92</a:t>
            </a:r>
          </a:p>
          <a:p>
            <a:pPr>
              <a:lnSpc>
                <a:spcPct val="90000"/>
              </a:lnSpc>
              <a:buFontTx/>
              <a:buNone/>
            </a:pPr>
            <a:r>
              <a:rPr lang="en-US" sz="1200" dirty="0">
                <a:latin typeface="Benguiat Bk BT" pitchFamily="18" charset="0"/>
              </a:rPr>
              <a:t>Mayhem (Nitro)</a:t>
            </a:r>
          </a:p>
          <a:p>
            <a:pPr>
              <a:lnSpc>
                <a:spcPct val="90000"/>
              </a:lnSpc>
              <a:buFontTx/>
              <a:buNone/>
            </a:pPr>
            <a:r>
              <a:rPr lang="en-US" sz="1200" dirty="0">
                <a:latin typeface="Benguiat Bk BT" pitchFamily="18" charset="0"/>
              </a:rPr>
              <a:t>Mayhem ‘99</a:t>
            </a:r>
          </a:p>
          <a:p>
            <a:pPr>
              <a:lnSpc>
                <a:spcPct val="90000"/>
              </a:lnSpc>
              <a:buFontTx/>
              <a:buNone/>
            </a:pPr>
            <a:r>
              <a:rPr lang="en-US" sz="1200" dirty="0">
                <a:latin typeface="Benguiat Bk BT" pitchFamily="18" charset="0"/>
              </a:rPr>
              <a:t>Beach Blast ‘92-‘93</a:t>
            </a:r>
          </a:p>
          <a:p>
            <a:pPr>
              <a:lnSpc>
                <a:spcPct val="90000"/>
              </a:lnSpc>
              <a:buFontTx/>
              <a:buNone/>
            </a:pPr>
            <a:r>
              <a:rPr lang="en-US" sz="1200" dirty="0">
                <a:latin typeface="Benguiat Bk BT" pitchFamily="18" charset="0"/>
              </a:rPr>
              <a:t>Bash At The Beach ‘94, ‘96, ‘99-2000</a:t>
            </a:r>
          </a:p>
          <a:p>
            <a:pPr>
              <a:lnSpc>
                <a:spcPct val="90000"/>
              </a:lnSpc>
              <a:buNone/>
            </a:pPr>
            <a:r>
              <a:rPr lang="en-US" sz="1200" dirty="0">
                <a:latin typeface="Benguiat Bk BT" pitchFamily="18" charset="0"/>
              </a:rPr>
              <a:t>Souled Out 1999-2000</a:t>
            </a:r>
          </a:p>
          <a:p>
            <a:pPr>
              <a:lnSpc>
                <a:spcPct val="90000"/>
              </a:lnSpc>
              <a:buFontTx/>
              <a:buNone/>
            </a:pPr>
            <a:r>
              <a:rPr lang="en-US" sz="1200" dirty="0">
                <a:latin typeface="Benguiat Bk BT" pitchFamily="18" charset="0"/>
              </a:rPr>
              <a:t>SuperBrawl II, III, VI-VIII, IX, 2000</a:t>
            </a:r>
          </a:p>
          <a:p>
            <a:pPr>
              <a:lnSpc>
                <a:spcPct val="90000"/>
              </a:lnSpc>
              <a:buFontTx/>
              <a:buNone/>
            </a:pPr>
            <a:r>
              <a:rPr lang="en-US" sz="1200" dirty="0">
                <a:latin typeface="Benguiat Bk BT" pitchFamily="18" charset="0"/>
              </a:rPr>
              <a:t>Halloween Havoc ‘89-‘90, ‘92-2000</a:t>
            </a:r>
          </a:p>
          <a:p>
            <a:pPr>
              <a:buFontTx/>
              <a:buNone/>
            </a:pPr>
            <a:r>
              <a:rPr lang="en-US" sz="1200" dirty="0">
                <a:latin typeface="Benguiat Bk BT" pitchFamily="18" charset="0"/>
              </a:rPr>
              <a:t>Great American Bash ‘86-‘88, ‘90, ‘92, ’95, ‘96*, ‘97, ‘99 </a:t>
            </a:r>
          </a:p>
          <a:p>
            <a:pPr>
              <a:buFontTx/>
              <a:buNone/>
            </a:pPr>
            <a:r>
              <a:rPr lang="en-US" sz="1200" dirty="0">
                <a:latin typeface="Benguiat Bk BT" pitchFamily="18" charset="0"/>
              </a:rPr>
              <a:t>Starrcade ‘85-‘88, ‘90-’98</a:t>
            </a:r>
          </a:p>
          <a:p>
            <a:pPr>
              <a:buNone/>
            </a:pPr>
            <a:r>
              <a:rPr lang="en-US" sz="1200" dirty="0">
                <a:latin typeface="Benguiat Bk BT" pitchFamily="18" charset="0"/>
              </a:rPr>
              <a:t>Slamboree ‘93, ‘94, ‘96-7, ’99-2000</a:t>
            </a:r>
          </a:p>
          <a:p>
            <a:pPr>
              <a:buFontTx/>
              <a:buNone/>
            </a:pPr>
            <a:endParaRPr lang="en-US" sz="1200" dirty="0">
              <a:latin typeface="Benguiat Bk BT" pitchFamily="18" charset="0"/>
            </a:endParaRPr>
          </a:p>
        </p:txBody>
      </p:sp>
      <p:sp>
        <p:nvSpPr>
          <p:cNvPr id="21508" name="Rectangle 4"/>
          <p:cNvSpPr>
            <a:spLocks noGrp="1" noChangeArrowheads="1"/>
          </p:cNvSpPr>
          <p:nvPr>
            <p:ph type="body" sz="half" idx="2"/>
          </p:nvPr>
        </p:nvSpPr>
        <p:spPr bwMode="auto">
          <a:xfrm>
            <a:off x="4572000" y="1981200"/>
            <a:ext cx="3962400" cy="34290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None/>
            </a:pPr>
            <a:r>
              <a:rPr lang="en-US" sz="1200" dirty="0">
                <a:latin typeface="Benguiat Bk BT" pitchFamily="18" charset="0"/>
              </a:rPr>
              <a:t>Spring Stampede ‘94, ‘97, ‘99, 2000</a:t>
            </a:r>
          </a:p>
          <a:p>
            <a:pPr>
              <a:buFontTx/>
              <a:buNone/>
            </a:pPr>
            <a:r>
              <a:rPr lang="en-US" sz="1200" dirty="0">
                <a:latin typeface="Benguiat Bk BT" pitchFamily="18" charset="0"/>
              </a:rPr>
              <a:t>World War 3 ‘95-‘98</a:t>
            </a:r>
          </a:p>
          <a:p>
            <a:pPr>
              <a:buFontTx/>
              <a:buNone/>
            </a:pPr>
            <a:r>
              <a:rPr lang="en-US" sz="1200" dirty="0">
                <a:latin typeface="Benguiat Bk BT" pitchFamily="18" charset="0"/>
              </a:rPr>
              <a:t>Hog Wild ‘96</a:t>
            </a:r>
          </a:p>
          <a:p>
            <a:pPr>
              <a:buFontTx/>
              <a:buNone/>
            </a:pPr>
            <a:r>
              <a:rPr lang="en-US" sz="1200" dirty="0">
                <a:latin typeface="Benguiat Bk BT" pitchFamily="18" charset="0"/>
              </a:rPr>
              <a:t>Road Wild 1998-1999</a:t>
            </a:r>
          </a:p>
          <a:p>
            <a:pPr>
              <a:lnSpc>
                <a:spcPct val="110000"/>
              </a:lnSpc>
              <a:buFontTx/>
              <a:buNone/>
            </a:pPr>
            <a:r>
              <a:rPr lang="en-US" sz="1200" dirty="0">
                <a:latin typeface="Benguiat Bk BT" pitchFamily="18" charset="0"/>
              </a:rPr>
              <a:t>Uncensored ‘96-2000</a:t>
            </a:r>
          </a:p>
          <a:p>
            <a:pPr>
              <a:buFontTx/>
              <a:buNone/>
            </a:pPr>
            <a:r>
              <a:rPr lang="en-US" sz="1200" dirty="0">
                <a:latin typeface="Benguiat Bk BT" pitchFamily="18" charset="0"/>
              </a:rPr>
              <a:t>Fall Brawl ‘93-1996</a:t>
            </a:r>
          </a:p>
          <a:p>
            <a:pPr>
              <a:buNone/>
            </a:pPr>
            <a:r>
              <a:rPr lang="en-US" sz="1200" dirty="0">
                <a:latin typeface="Benguiat Bk BT" pitchFamily="18" charset="0"/>
              </a:rPr>
              <a:t>Fan Favorites</a:t>
            </a:r>
          </a:p>
          <a:p>
            <a:pPr>
              <a:buFontTx/>
              <a:buNone/>
            </a:pPr>
            <a:r>
              <a:rPr lang="en-US" sz="1200" dirty="0">
                <a:latin typeface="Benguiat Bk BT" pitchFamily="18" charset="0"/>
              </a:rPr>
              <a:t>WCW: The Ultimate Guide (book)</a:t>
            </a:r>
          </a:p>
          <a:p>
            <a:pPr>
              <a:buClr>
                <a:srgbClr val="FFCC66"/>
              </a:buClr>
              <a:buNone/>
            </a:pPr>
            <a:r>
              <a:rPr lang="en-US" sz="1200" dirty="0">
                <a:solidFill>
                  <a:srgbClr val="FFFFCC"/>
                </a:solidFill>
                <a:latin typeface="Benguiat Bk BT" pitchFamily="18" charset="0"/>
              </a:rPr>
              <a:t>WCW: The Amazing Guide (book)</a:t>
            </a:r>
          </a:p>
          <a:p>
            <a:pPr>
              <a:lnSpc>
                <a:spcPct val="110000"/>
              </a:lnSpc>
              <a:buNone/>
            </a:pPr>
            <a:r>
              <a:rPr lang="en-US" sz="1200" dirty="0">
                <a:latin typeface="Benguiat Bk BT" pitchFamily="18" charset="0"/>
              </a:rPr>
              <a:t>Hulk Hogan &amp; The Wrestling Boot Band CD</a:t>
            </a:r>
          </a:p>
          <a:p>
            <a:pPr>
              <a:lnSpc>
                <a:spcPct val="110000"/>
              </a:lnSpc>
              <a:buFontTx/>
              <a:buNone/>
            </a:pPr>
            <a:r>
              <a:rPr lang="en-US" sz="1200" dirty="0">
                <a:latin typeface="Benguiat Bk BT" pitchFamily="18" charset="0"/>
              </a:rPr>
              <a:t>WCW Mayhem: The Music (2 versions)</a:t>
            </a:r>
          </a:p>
          <a:p>
            <a:pPr>
              <a:lnSpc>
                <a:spcPct val="110000"/>
              </a:lnSpc>
              <a:buFontTx/>
              <a:buNone/>
            </a:pPr>
            <a:r>
              <a:rPr lang="en-US" sz="1200" dirty="0">
                <a:latin typeface="Benguiat Bk BT" pitchFamily="18" charset="0"/>
              </a:rPr>
              <a:t>nWo Japan CD</a:t>
            </a:r>
          </a:p>
        </p:txBody>
      </p:sp>
      <p:pic>
        <p:nvPicPr>
          <p:cNvPr id="21509" name="Picture 8" descr="Wcw"/>
          <p:cNvPicPr>
            <a:picLocks noChangeAspect="1" noChangeArrowheads="1"/>
          </p:cNvPicPr>
          <p:nvPr/>
        </p:nvPicPr>
        <p:blipFill>
          <a:blip r:embed="rId3" cstate="print"/>
          <a:srcRect/>
          <a:stretch>
            <a:fillRect/>
          </a:stretch>
        </p:blipFill>
        <p:spPr bwMode="auto">
          <a:xfrm>
            <a:off x="304800" y="152400"/>
            <a:ext cx="1752600" cy="1371600"/>
          </a:xfrm>
          <a:prstGeom prst="rect">
            <a:avLst/>
          </a:prstGeom>
          <a:noFill/>
          <a:ln w="9525">
            <a:noFill/>
            <a:miter lim="800000"/>
            <a:headEnd/>
            <a:tailEnd/>
          </a:ln>
        </p:spPr>
      </p:pic>
      <p:sp>
        <p:nvSpPr>
          <p:cNvPr id="2151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2F253BAE-AC40-406F-A211-901F441E53C3}" type="slidenum">
              <a:rPr lang="en-US" sz="1400">
                <a:latin typeface="Benguiat Bk BT" pitchFamily="18" charset="0"/>
              </a:rPr>
              <a:pPr eaLnBrk="0" hangingPunct="0"/>
              <a:t>61</a:t>
            </a:fld>
            <a:endParaRPr lang="en-US" sz="1400" dirty="0">
              <a:latin typeface="Benguiat Bk BT" pitchFamily="18" charset="0"/>
            </a:endParaRPr>
          </a:p>
        </p:txBody>
      </p:sp>
      <p:sp>
        <p:nvSpPr>
          <p:cNvPr id="21511" name="TextBox 6"/>
          <p:cNvSpPr txBox="1">
            <a:spLocks noChangeArrowheads="1"/>
          </p:cNvSpPr>
          <p:nvPr/>
        </p:nvSpPr>
        <p:spPr bwMode="auto">
          <a:xfrm>
            <a:off x="0" y="6519446"/>
            <a:ext cx="2247923" cy="276999"/>
          </a:xfrm>
          <a:prstGeom prst="rect">
            <a:avLst/>
          </a:prstGeom>
          <a:noFill/>
          <a:ln w="9525">
            <a:noFill/>
            <a:miter lim="800000"/>
            <a:headEnd/>
            <a:tailEnd/>
          </a:ln>
        </p:spPr>
        <p:txBody>
          <a:bodyPr wrap="none">
            <a:spAutoFit/>
          </a:bodyPr>
          <a:lstStyle/>
          <a:p>
            <a:r>
              <a:rPr lang="en-GB" sz="1200" dirty="0">
                <a:latin typeface="Benguiat Bk BT" pitchFamily="18" charset="0"/>
              </a:rPr>
              <a:t>*Autographed by Kevin Nash</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2286000" y="152400"/>
            <a:ext cx="6096000" cy="1447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Championship Wrestling (includes Crockett NWA)</a:t>
            </a:r>
            <a:endParaRPr lang="en-US" sz="4000" dirty="0"/>
          </a:p>
        </p:txBody>
      </p:sp>
      <p:sp>
        <p:nvSpPr>
          <p:cNvPr id="21507" name="Rectangle 3"/>
          <p:cNvSpPr>
            <a:spLocks noGrp="1" noChangeArrowheads="1"/>
          </p:cNvSpPr>
          <p:nvPr>
            <p:ph type="body" sz="half" idx="1"/>
          </p:nvPr>
        </p:nvSpPr>
        <p:spPr bwMode="auto">
          <a:xfrm>
            <a:off x="533400" y="2133600"/>
            <a:ext cx="3276600" cy="2895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600" u="sng" dirty="0">
                <a:latin typeface="Benguiat Bk BT" pitchFamily="18" charset="0"/>
              </a:rPr>
              <a:t>WCW/nWo Best of Series:</a:t>
            </a:r>
          </a:p>
          <a:p>
            <a:pPr>
              <a:buFontTx/>
              <a:buNone/>
            </a:pPr>
            <a:endParaRPr lang="en-US" sz="1000" dirty="0">
              <a:latin typeface="Benguiat Bk BT" pitchFamily="18" charset="0"/>
            </a:endParaRPr>
          </a:p>
          <a:p>
            <a:pPr>
              <a:buFontTx/>
              <a:buNone/>
            </a:pPr>
            <a:r>
              <a:rPr lang="en-US" sz="1600" dirty="0">
                <a:latin typeface="Benguiat Bk BT" pitchFamily="18" charset="0"/>
              </a:rPr>
              <a:t>The Great American Bash</a:t>
            </a:r>
          </a:p>
          <a:p>
            <a:pPr>
              <a:buFontTx/>
              <a:buNone/>
            </a:pPr>
            <a:r>
              <a:rPr lang="en-US" sz="1600" dirty="0">
                <a:latin typeface="Benguiat Bk BT" pitchFamily="18" charset="0"/>
              </a:rPr>
              <a:t>Slamboree</a:t>
            </a:r>
          </a:p>
          <a:p>
            <a:pPr>
              <a:buFontTx/>
              <a:buNone/>
            </a:pPr>
            <a:r>
              <a:rPr lang="en-US" sz="1600" dirty="0">
                <a:latin typeface="Benguiat Bk BT" pitchFamily="18" charset="0"/>
              </a:rPr>
              <a:t>Uncensored</a:t>
            </a:r>
          </a:p>
          <a:p>
            <a:pPr>
              <a:buFontTx/>
              <a:buNone/>
            </a:pPr>
            <a:r>
              <a:rPr lang="en-US" sz="1600" dirty="0">
                <a:latin typeface="Benguiat Bk BT" pitchFamily="18" charset="0"/>
              </a:rPr>
              <a:t>Fall Brawl/War Games</a:t>
            </a:r>
          </a:p>
          <a:p>
            <a:pPr>
              <a:buFontTx/>
              <a:buNone/>
            </a:pPr>
            <a:r>
              <a:rPr lang="en-US" sz="1600" dirty="0">
                <a:latin typeface="Benguiat Bk BT" pitchFamily="18" charset="0"/>
              </a:rPr>
              <a:t>Starrcade 83-90</a:t>
            </a:r>
          </a:p>
          <a:p>
            <a:pPr>
              <a:buFontTx/>
              <a:buNone/>
            </a:pPr>
            <a:r>
              <a:rPr lang="en-US" sz="1600" dirty="0">
                <a:latin typeface="Benguiat Bk BT" pitchFamily="18" charset="0"/>
              </a:rPr>
              <a:t>Starrcade 83-87 (2 VHS)</a:t>
            </a:r>
          </a:p>
          <a:p>
            <a:pPr>
              <a:buFontTx/>
              <a:buNone/>
            </a:pPr>
            <a:r>
              <a:rPr lang="en-US" sz="1600" dirty="0">
                <a:latin typeface="Benguiat Bk BT" pitchFamily="18" charset="0"/>
              </a:rPr>
              <a:t>Halloween Havoc</a:t>
            </a:r>
          </a:p>
          <a:p>
            <a:pPr>
              <a:buFontTx/>
              <a:buNone/>
            </a:pPr>
            <a:r>
              <a:rPr lang="en-US" sz="1600" dirty="0">
                <a:latin typeface="Benguiat Bk BT" pitchFamily="18" charset="0"/>
              </a:rPr>
              <a:t>Bash At The Beach</a:t>
            </a:r>
            <a:endParaRPr lang="en-US" sz="1800" dirty="0">
              <a:latin typeface="Benguiat Bk BT" pitchFamily="18" charset="0"/>
            </a:endParaRPr>
          </a:p>
        </p:txBody>
      </p:sp>
      <p:sp>
        <p:nvSpPr>
          <p:cNvPr id="21508" name="Rectangle 4"/>
          <p:cNvSpPr>
            <a:spLocks noGrp="1" noChangeArrowheads="1"/>
          </p:cNvSpPr>
          <p:nvPr>
            <p:ph type="body" sz="half" idx="2"/>
          </p:nvPr>
        </p:nvSpPr>
        <p:spPr bwMode="auto">
          <a:xfrm>
            <a:off x="4343400" y="2667000"/>
            <a:ext cx="4191000" cy="22860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None/>
            </a:pPr>
            <a:r>
              <a:rPr lang="en-US" sz="1600" dirty="0">
                <a:latin typeface="Benguiat Bk BT" pitchFamily="18" charset="0"/>
              </a:rPr>
              <a:t>BattleBowl 1993</a:t>
            </a:r>
          </a:p>
          <a:p>
            <a:pPr>
              <a:buNone/>
            </a:pPr>
            <a:r>
              <a:rPr lang="en-US" sz="1600" dirty="0">
                <a:latin typeface="Benguiat Bk BT" pitchFamily="18" charset="0"/>
              </a:rPr>
              <a:t>WCW logo black ball cap</a:t>
            </a:r>
          </a:p>
          <a:p>
            <a:pPr>
              <a:buFontTx/>
              <a:buNone/>
            </a:pPr>
            <a:r>
              <a:rPr lang="en-US" sz="1600" dirty="0">
                <a:latin typeface="Benguiat Bk BT" pitchFamily="18" charset="0"/>
              </a:rPr>
              <a:t>Nitro Girl Kimberly autographed 8x10</a:t>
            </a:r>
          </a:p>
          <a:p>
            <a:pPr>
              <a:buFontTx/>
              <a:buNone/>
            </a:pPr>
            <a:r>
              <a:rPr lang="en-US" sz="1600" dirty="0">
                <a:latin typeface="Benguiat Bk BT" pitchFamily="18" charset="0"/>
              </a:rPr>
              <a:t>Diamond Dallas Page autographed plaque</a:t>
            </a:r>
          </a:p>
          <a:p>
            <a:pPr>
              <a:buFontTx/>
              <a:buNone/>
            </a:pPr>
            <a:r>
              <a:rPr lang="en-US" sz="1600" dirty="0">
                <a:latin typeface="Benguiat Bk BT" pitchFamily="18" charset="0"/>
              </a:rPr>
              <a:t>Kevin Nash autographed plaque</a:t>
            </a:r>
          </a:p>
          <a:p>
            <a:pPr>
              <a:buNone/>
            </a:pPr>
            <a:r>
              <a:rPr lang="en-US" sz="1600" dirty="0">
                <a:latin typeface="Benguiat Bk BT" pitchFamily="18" charset="0"/>
              </a:rPr>
              <a:t>Kevin Nash sleeveless t-shirt (size L-XL)</a:t>
            </a:r>
          </a:p>
          <a:p>
            <a:pPr>
              <a:lnSpc>
                <a:spcPct val="90000"/>
              </a:lnSpc>
              <a:buFontTx/>
              <a:buNone/>
            </a:pPr>
            <a:endParaRPr lang="en-US" sz="1400" dirty="0">
              <a:latin typeface="Benguiat Bk BT" pitchFamily="18" charset="0"/>
            </a:endParaRPr>
          </a:p>
        </p:txBody>
      </p:sp>
      <p:sp>
        <p:nvSpPr>
          <p:cNvPr id="2151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2F253BAE-AC40-406F-A211-901F441E53C3}" type="slidenum">
              <a:rPr lang="en-US" sz="1400">
                <a:latin typeface="Benguiat Bk BT" pitchFamily="18" charset="0"/>
              </a:rPr>
              <a:pPr eaLnBrk="0" hangingPunct="0"/>
              <a:t>62</a:t>
            </a:fld>
            <a:endParaRPr lang="en-US" sz="1400" dirty="0">
              <a:latin typeface="Benguiat Bk BT" pitchFamily="18" charset="0"/>
            </a:endParaRPr>
          </a:p>
        </p:txBody>
      </p:sp>
      <p:pic>
        <p:nvPicPr>
          <p:cNvPr id="7" name="Picture 8" descr="Wcw"/>
          <p:cNvPicPr>
            <a:picLocks noChangeAspect="1" noChangeArrowheads="1"/>
          </p:cNvPicPr>
          <p:nvPr/>
        </p:nvPicPr>
        <p:blipFill>
          <a:blip r:embed="rId3" cstate="print"/>
          <a:srcRect/>
          <a:stretch>
            <a:fillRect/>
          </a:stretch>
        </p:blipFill>
        <p:spPr bwMode="auto">
          <a:xfrm>
            <a:off x="304800" y="152400"/>
            <a:ext cx="1752600" cy="13716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2286000" y="152400"/>
            <a:ext cx="6096000" cy="1447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Championship Wrestling (includes Crockett NWA)</a:t>
            </a:r>
            <a:endParaRPr lang="en-US" sz="4000" dirty="0"/>
          </a:p>
        </p:txBody>
      </p:sp>
      <p:sp>
        <p:nvSpPr>
          <p:cNvPr id="21507" name="Rectangle 3"/>
          <p:cNvSpPr>
            <a:spLocks noGrp="1" noChangeArrowheads="1"/>
          </p:cNvSpPr>
          <p:nvPr>
            <p:ph type="body" sz="half" idx="1"/>
          </p:nvPr>
        </p:nvSpPr>
        <p:spPr bwMode="auto">
          <a:xfrm>
            <a:off x="2895600" y="2209800"/>
            <a:ext cx="3276600" cy="28194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None/>
            </a:pPr>
            <a:r>
              <a:rPr lang="en-US" sz="1600" u="sng" dirty="0">
                <a:latin typeface="Benguiat Bk BT" pitchFamily="18" charset="0"/>
              </a:rPr>
              <a:t>WCW/nWo Bic lighters:</a:t>
            </a:r>
          </a:p>
          <a:p>
            <a:pPr>
              <a:buFontTx/>
              <a:buNone/>
            </a:pPr>
            <a:endParaRPr lang="en-US" sz="1000" dirty="0">
              <a:latin typeface="Benguiat Bk BT" pitchFamily="18" charset="0"/>
            </a:endParaRPr>
          </a:p>
          <a:p>
            <a:pPr lvl="1">
              <a:buClr>
                <a:schemeClr val="accent1">
                  <a:lumMod val="75000"/>
                </a:schemeClr>
              </a:buClr>
              <a:buFont typeface="Wingdings" pitchFamily="2" charset="2"/>
              <a:buChar char="Ø"/>
            </a:pPr>
            <a:r>
              <a:rPr lang="en-US" sz="1600" dirty="0">
                <a:latin typeface="Benguiat Bk BT" pitchFamily="18" charset="0"/>
              </a:rPr>
              <a:t>Sting</a:t>
            </a:r>
          </a:p>
          <a:p>
            <a:pPr lvl="1">
              <a:buClr>
                <a:schemeClr val="accent1">
                  <a:lumMod val="75000"/>
                </a:schemeClr>
              </a:buClr>
              <a:buFont typeface="Wingdings" pitchFamily="2" charset="2"/>
              <a:buChar char="Ø"/>
            </a:pPr>
            <a:r>
              <a:rPr lang="en-US" sz="1600" dirty="0">
                <a:latin typeface="Benguiat Bk BT" pitchFamily="18" charset="0"/>
              </a:rPr>
              <a:t>Hollywood Hogan</a:t>
            </a:r>
          </a:p>
          <a:p>
            <a:pPr lvl="1">
              <a:buClr>
                <a:schemeClr val="accent1">
                  <a:lumMod val="75000"/>
                </a:schemeClr>
              </a:buClr>
              <a:buFont typeface="Wingdings" pitchFamily="2" charset="2"/>
              <a:buChar char="Ø"/>
            </a:pPr>
            <a:r>
              <a:rPr lang="en-US" sz="1600" dirty="0">
                <a:latin typeface="Benguiat Bk BT" pitchFamily="18" charset="0"/>
              </a:rPr>
              <a:t>“Macho Man” Randy Savage</a:t>
            </a:r>
          </a:p>
          <a:p>
            <a:pPr lvl="1">
              <a:buClr>
                <a:schemeClr val="accent1">
                  <a:lumMod val="75000"/>
                </a:schemeClr>
              </a:buClr>
              <a:buFont typeface="Wingdings" pitchFamily="2" charset="2"/>
              <a:buChar char="Ø"/>
            </a:pPr>
            <a:r>
              <a:rPr lang="en-US" sz="1600" dirty="0">
                <a:latin typeface="Benguiat Bk BT" pitchFamily="18" charset="0"/>
              </a:rPr>
              <a:t>Goldberg</a:t>
            </a:r>
          </a:p>
          <a:p>
            <a:pPr lvl="1">
              <a:buClr>
                <a:schemeClr val="accent1">
                  <a:lumMod val="75000"/>
                </a:schemeClr>
              </a:buClr>
              <a:buFont typeface="Wingdings" pitchFamily="2" charset="2"/>
              <a:buChar char="Ø"/>
            </a:pPr>
            <a:r>
              <a:rPr lang="en-US" sz="1600" dirty="0">
                <a:latin typeface="Benguiat Bk BT" pitchFamily="18" charset="0"/>
              </a:rPr>
              <a:t>“Diamond” Dallas Page</a:t>
            </a:r>
          </a:p>
          <a:p>
            <a:pPr lvl="1">
              <a:buClr>
                <a:schemeClr val="accent1">
                  <a:lumMod val="75000"/>
                </a:schemeClr>
              </a:buClr>
              <a:buFont typeface="Wingdings" pitchFamily="2" charset="2"/>
              <a:buChar char="Ø"/>
            </a:pPr>
            <a:r>
              <a:rPr lang="en-US" sz="1600" dirty="0">
                <a:latin typeface="Benguiat Bk BT" pitchFamily="18" charset="0"/>
              </a:rPr>
              <a:t>WCW logo</a:t>
            </a:r>
          </a:p>
          <a:p>
            <a:pPr lvl="1">
              <a:buClr>
                <a:schemeClr val="accent1">
                  <a:lumMod val="75000"/>
                </a:schemeClr>
              </a:buClr>
              <a:buFont typeface="Wingdings" pitchFamily="2" charset="2"/>
              <a:buChar char="Ø"/>
            </a:pPr>
            <a:r>
              <a:rPr lang="en-US" sz="1600" dirty="0">
                <a:latin typeface="Benguiat Bk BT" pitchFamily="18" charset="0"/>
              </a:rPr>
              <a:t>nWo Wolfpack logo</a:t>
            </a:r>
          </a:p>
          <a:p>
            <a:pPr>
              <a:buFontTx/>
              <a:buNone/>
            </a:pPr>
            <a:endParaRPr lang="en-US" sz="1600" dirty="0">
              <a:latin typeface="Benguiat Bk BT" pitchFamily="18" charset="0"/>
            </a:endParaRPr>
          </a:p>
        </p:txBody>
      </p:sp>
      <p:sp>
        <p:nvSpPr>
          <p:cNvPr id="2151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2F253BAE-AC40-406F-A211-901F441E53C3}" type="slidenum">
              <a:rPr lang="en-US" sz="1400">
                <a:latin typeface="Benguiat Bk BT" pitchFamily="18" charset="0"/>
              </a:rPr>
              <a:pPr eaLnBrk="0" hangingPunct="0"/>
              <a:t>63</a:t>
            </a:fld>
            <a:endParaRPr lang="en-US" sz="1400" dirty="0">
              <a:latin typeface="Benguiat Bk BT" pitchFamily="18" charset="0"/>
            </a:endParaRPr>
          </a:p>
        </p:txBody>
      </p:sp>
      <p:sp>
        <p:nvSpPr>
          <p:cNvPr id="6" name="TextBox 5"/>
          <p:cNvSpPr txBox="1"/>
          <p:nvPr/>
        </p:nvSpPr>
        <p:spPr>
          <a:xfrm>
            <a:off x="2438400" y="6019800"/>
            <a:ext cx="3845925" cy="523220"/>
          </a:xfrm>
          <a:prstGeom prst="rect">
            <a:avLst/>
          </a:prstGeom>
          <a:noFill/>
        </p:spPr>
        <p:txBody>
          <a:bodyPr wrap="none" rtlCol="0">
            <a:spAutoFit/>
          </a:bodyPr>
          <a:lstStyle/>
          <a:p>
            <a:r>
              <a:rPr lang="en-GB" sz="2800" dirty="0">
                <a:solidFill>
                  <a:schemeClr val="accent1">
                    <a:lumMod val="75000"/>
                  </a:schemeClr>
                </a:solidFill>
                <a:latin typeface="Staccato222 BT" pitchFamily="66" charset="0"/>
              </a:rPr>
              <a:t>Limited quantities available!</a:t>
            </a:r>
          </a:p>
        </p:txBody>
      </p:sp>
      <p:pic>
        <p:nvPicPr>
          <p:cNvPr id="8" name="Picture 8" descr="Wcw"/>
          <p:cNvPicPr>
            <a:picLocks noChangeAspect="1" noChangeArrowheads="1"/>
          </p:cNvPicPr>
          <p:nvPr/>
        </p:nvPicPr>
        <p:blipFill>
          <a:blip r:embed="rId3" cstate="print"/>
          <a:srcRect/>
          <a:stretch>
            <a:fillRect/>
          </a:stretch>
        </p:blipFill>
        <p:spPr bwMode="auto">
          <a:xfrm>
            <a:off x="304800" y="152400"/>
            <a:ext cx="1752600" cy="13716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2286000" y="152400"/>
            <a:ext cx="6096000" cy="1447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Championship Wrestling (includes Crockett NWA)</a:t>
            </a:r>
            <a:endParaRPr lang="en-US" sz="4000" dirty="0"/>
          </a:p>
        </p:txBody>
      </p:sp>
      <p:sp>
        <p:nvSpPr>
          <p:cNvPr id="21508" name="Rectangle 4"/>
          <p:cNvSpPr>
            <a:spLocks noGrp="1" noChangeArrowheads="1"/>
          </p:cNvSpPr>
          <p:nvPr>
            <p:ph type="body" sz="half" idx="2"/>
          </p:nvPr>
        </p:nvSpPr>
        <p:spPr bwMode="auto">
          <a:xfrm>
            <a:off x="1981200" y="2590800"/>
            <a:ext cx="4876800" cy="1447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gn="ctr">
              <a:buFontTx/>
              <a:buNone/>
            </a:pPr>
            <a:r>
              <a:rPr lang="en-US" sz="1800" u="sng" dirty="0">
                <a:latin typeface="Benguiat Bk BT" pitchFamily="18" charset="0"/>
              </a:rPr>
              <a:t>WCW U.K. PAL VHS</a:t>
            </a:r>
          </a:p>
          <a:p>
            <a:pPr algn="ctr">
              <a:spcBef>
                <a:spcPts val="600"/>
              </a:spcBef>
              <a:buFontTx/>
              <a:buNone/>
            </a:pPr>
            <a:r>
              <a:rPr lang="en-US" sz="1600" dirty="0">
                <a:latin typeface="Benguiat Bk BT" pitchFamily="18" charset="0"/>
              </a:rPr>
              <a:t>WCW/nWo SuperStar Series:</a:t>
            </a:r>
          </a:p>
          <a:p>
            <a:pPr algn="ctr">
              <a:spcBef>
                <a:spcPts val="0"/>
              </a:spcBef>
              <a:spcAft>
                <a:spcPts val="600"/>
              </a:spcAft>
              <a:buFontTx/>
              <a:buNone/>
            </a:pPr>
            <a:r>
              <a:rPr lang="en-US" sz="1600" dirty="0">
                <a:latin typeface="Benguiat Bk BT" pitchFamily="18" charset="0"/>
              </a:rPr>
              <a:t>Macho Man Randy Savage/Diamond Dallas Page</a:t>
            </a:r>
          </a:p>
          <a:p>
            <a:pPr algn="ctr">
              <a:spcBef>
                <a:spcPts val="0"/>
              </a:spcBef>
              <a:spcAft>
                <a:spcPts val="600"/>
              </a:spcAft>
              <a:buFontTx/>
              <a:buNone/>
            </a:pPr>
            <a:r>
              <a:rPr lang="en-GB" sz="1600" dirty="0">
                <a:latin typeface="Benguiat Bk BT" pitchFamily="18" charset="0"/>
              </a:rPr>
              <a:t>WCW: Best of the 1990s</a:t>
            </a:r>
            <a:endParaRPr lang="en-US" sz="1600" dirty="0">
              <a:latin typeface="Benguiat Bk BT" pitchFamily="18" charset="0"/>
            </a:endParaRPr>
          </a:p>
          <a:p>
            <a:pPr>
              <a:lnSpc>
                <a:spcPct val="90000"/>
              </a:lnSpc>
              <a:buFontTx/>
              <a:buNone/>
            </a:pPr>
            <a:endParaRPr lang="en-US" sz="1600" dirty="0">
              <a:latin typeface="Benguiat Bk BT" pitchFamily="18" charset="0"/>
            </a:endParaRPr>
          </a:p>
        </p:txBody>
      </p:sp>
      <p:sp>
        <p:nvSpPr>
          <p:cNvPr id="2151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2F253BAE-AC40-406F-A211-901F441E53C3}" type="slidenum">
              <a:rPr lang="en-US" sz="1400">
                <a:latin typeface="Benguiat Bk BT" pitchFamily="18" charset="0"/>
              </a:rPr>
              <a:pPr eaLnBrk="0" hangingPunct="0"/>
              <a:t>64</a:t>
            </a:fld>
            <a:endParaRPr lang="en-US" sz="1400" dirty="0">
              <a:latin typeface="Benguiat Bk BT" pitchFamily="18" charset="0"/>
            </a:endParaRPr>
          </a:p>
        </p:txBody>
      </p:sp>
      <p:sp>
        <p:nvSpPr>
          <p:cNvPr id="6" name="TextBox 5"/>
          <p:cNvSpPr txBox="1"/>
          <p:nvPr/>
        </p:nvSpPr>
        <p:spPr>
          <a:xfrm>
            <a:off x="457200" y="6019800"/>
            <a:ext cx="8124340" cy="523220"/>
          </a:xfrm>
          <a:prstGeom prst="rect">
            <a:avLst/>
          </a:prstGeom>
          <a:noFill/>
        </p:spPr>
        <p:txBody>
          <a:bodyPr wrap="none" rtlCol="0">
            <a:spAutoFit/>
          </a:bodyPr>
          <a:lstStyle/>
          <a:p>
            <a:r>
              <a:rPr lang="en-GB" sz="2800" dirty="0">
                <a:solidFill>
                  <a:schemeClr val="accent1">
                    <a:lumMod val="75000"/>
                  </a:schemeClr>
                </a:solidFill>
                <a:latin typeface="Staccato222 BT" pitchFamily="66" charset="0"/>
              </a:rPr>
              <a:t>More U.K. PAL releases available by special order.  See page 188</a:t>
            </a:r>
          </a:p>
        </p:txBody>
      </p:sp>
      <p:pic>
        <p:nvPicPr>
          <p:cNvPr id="7" name="Picture 8" descr="Wcw"/>
          <p:cNvPicPr>
            <a:picLocks noChangeAspect="1" noChangeArrowheads="1"/>
          </p:cNvPicPr>
          <p:nvPr/>
        </p:nvPicPr>
        <p:blipFill>
          <a:blip r:embed="rId3" cstate="print"/>
          <a:srcRect/>
          <a:stretch>
            <a:fillRect/>
          </a:stretch>
        </p:blipFill>
        <p:spPr bwMode="auto">
          <a:xfrm>
            <a:off x="304800" y="152400"/>
            <a:ext cx="1752600" cy="13716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2286000" y="152400"/>
            <a:ext cx="6096000" cy="1447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Championship Wrestling (includes Crockett NWA)</a:t>
            </a:r>
            <a:endParaRPr lang="en-US" sz="4000" dirty="0"/>
          </a:p>
        </p:txBody>
      </p:sp>
      <p:sp>
        <p:nvSpPr>
          <p:cNvPr id="21508" name="Rectangle 4"/>
          <p:cNvSpPr>
            <a:spLocks noGrp="1" noChangeArrowheads="1"/>
          </p:cNvSpPr>
          <p:nvPr>
            <p:ph type="body" sz="half" idx="2"/>
          </p:nvPr>
        </p:nvSpPr>
        <p:spPr bwMode="auto">
          <a:xfrm>
            <a:off x="1828800" y="2743200"/>
            <a:ext cx="5715000" cy="12954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200000"/>
              </a:lnSpc>
              <a:buFontTx/>
              <a:buNone/>
            </a:pPr>
            <a:r>
              <a:rPr lang="en-US" sz="1800" u="sng" dirty="0">
                <a:latin typeface="Benguiat Bk BT" pitchFamily="18" charset="0"/>
              </a:rPr>
              <a:t>WCW Magazine:</a:t>
            </a:r>
          </a:p>
          <a:p>
            <a:pPr>
              <a:buClr>
                <a:schemeClr val="accent1">
                  <a:lumMod val="75000"/>
                </a:schemeClr>
              </a:buClr>
              <a:buFont typeface="Wingdings" pitchFamily="2" charset="2"/>
              <a:buChar char="v"/>
            </a:pPr>
            <a:r>
              <a:rPr lang="en-US" sz="1600" dirty="0">
                <a:latin typeface="Benguiat Bk BT" pitchFamily="18" charset="0"/>
              </a:rPr>
              <a:t>Various back issues of WCW &amp; WCW/nWo magazine</a:t>
            </a:r>
          </a:p>
        </p:txBody>
      </p:sp>
      <p:sp>
        <p:nvSpPr>
          <p:cNvPr id="2151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2F253BAE-AC40-406F-A211-901F441E53C3}" type="slidenum">
              <a:rPr lang="en-US" sz="1400">
                <a:latin typeface="Benguiat Bk BT" pitchFamily="18" charset="0"/>
              </a:rPr>
              <a:pPr eaLnBrk="0" hangingPunct="0"/>
              <a:t>65</a:t>
            </a:fld>
            <a:endParaRPr lang="en-US" sz="1400" dirty="0">
              <a:latin typeface="Benguiat Bk BT" pitchFamily="18" charset="0"/>
            </a:endParaRPr>
          </a:p>
        </p:txBody>
      </p:sp>
      <p:sp>
        <p:nvSpPr>
          <p:cNvPr id="6" name="TextBox 5"/>
          <p:cNvSpPr txBox="1"/>
          <p:nvPr/>
        </p:nvSpPr>
        <p:spPr>
          <a:xfrm>
            <a:off x="1143000" y="6019800"/>
            <a:ext cx="6487673" cy="523220"/>
          </a:xfrm>
          <a:prstGeom prst="rect">
            <a:avLst/>
          </a:prstGeom>
          <a:noFill/>
        </p:spPr>
        <p:txBody>
          <a:bodyPr wrap="none" rtlCol="0">
            <a:spAutoFit/>
          </a:bodyPr>
          <a:lstStyle/>
          <a:p>
            <a:r>
              <a:rPr lang="en-GB" sz="2800" dirty="0">
                <a:solidFill>
                  <a:schemeClr val="accent1">
                    <a:lumMod val="75000"/>
                  </a:schemeClr>
                </a:solidFill>
                <a:latin typeface="Staccato222 BT" pitchFamily="66" charset="0"/>
              </a:rPr>
              <a:t>Magazines available by special order!  See page 188</a:t>
            </a:r>
            <a:endParaRPr lang="en-GB" sz="2800" dirty="0"/>
          </a:p>
        </p:txBody>
      </p:sp>
      <p:pic>
        <p:nvPicPr>
          <p:cNvPr id="7" name="Picture 8" descr="Wcw"/>
          <p:cNvPicPr>
            <a:picLocks noChangeAspect="1" noChangeArrowheads="1"/>
          </p:cNvPicPr>
          <p:nvPr/>
        </p:nvPicPr>
        <p:blipFill>
          <a:blip r:embed="rId3" cstate="print"/>
          <a:srcRect/>
          <a:stretch>
            <a:fillRect/>
          </a:stretch>
        </p:blipFill>
        <p:spPr bwMode="auto">
          <a:xfrm>
            <a:off x="304800" y="152400"/>
            <a:ext cx="1752600" cy="13716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2286000" y="152400"/>
            <a:ext cx="6096000" cy="1447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Championship Wrestling (includes Crockett NWA)</a:t>
            </a:r>
            <a:endParaRPr lang="en-US" sz="4000" dirty="0"/>
          </a:p>
        </p:txBody>
      </p:sp>
      <p:sp>
        <p:nvSpPr>
          <p:cNvPr id="21508" name="Rectangle 4"/>
          <p:cNvSpPr>
            <a:spLocks noGrp="1" noChangeArrowheads="1"/>
          </p:cNvSpPr>
          <p:nvPr>
            <p:ph type="body" sz="half" idx="2"/>
          </p:nvPr>
        </p:nvSpPr>
        <p:spPr bwMode="auto">
          <a:xfrm>
            <a:off x="1752600" y="2133600"/>
            <a:ext cx="5715000" cy="24384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gn="ctr">
              <a:lnSpc>
                <a:spcPct val="200000"/>
              </a:lnSpc>
              <a:buFontTx/>
              <a:buNone/>
            </a:pPr>
            <a:r>
              <a:rPr lang="en-US" sz="1600" u="sng" dirty="0">
                <a:latin typeface="Benguiat Bk BT" pitchFamily="18" charset="0"/>
              </a:rPr>
              <a:t>WCW Books:</a:t>
            </a:r>
          </a:p>
          <a:p>
            <a:pPr>
              <a:buClr>
                <a:schemeClr val="accent1">
                  <a:lumMod val="75000"/>
                </a:schemeClr>
              </a:buClr>
              <a:buFont typeface="Wingdings" panose="05000000000000000000" pitchFamily="2" charset="2"/>
              <a:buChar char="Ø"/>
            </a:pPr>
            <a:r>
              <a:rPr lang="en-US" sz="1600" dirty="0">
                <a:latin typeface="Benguiat Bk BT" pitchFamily="18" charset="0"/>
              </a:rPr>
              <a:t>Grappling Greats</a:t>
            </a:r>
          </a:p>
          <a:p>
            <a:pPr>
              <a:buClr>
                <a:schemeClr val="accent1">
                  <a:lumMod val="75000"/>
                </a:schemeClr>
              </a:buClr>
              <a:buFont typeface="Wingdings" panose="05000000000000000000" pitchFamily="2" charset="2"/>
              <a:buChar char="Ø"/>
            </a:pPr>
            <a:r>
              <a:rPr lang="en-US" sz="1600" dirty="0">
                <a:latin typeface="Benguiat Bk BT" pitchFamily="18" charset="0"/>
              </a:rPr>
              <a:t>Battling Brawlers</a:t>
            </a:r>
          </a:p>
          <a:p>
            <a:pPr>
              <a:buClr>
                <a:schemeClr val="accent1">
                  <a:lumMod val="75000"/>
                </a:schemeClr>
              </a:buClr>
              <a:buFont typeface="Wingdings" panose="05000000000000000000" pitchFamily="2" charset="2"/>
              <a:buChar char="Ø"/>
            </a:pPr>
            <a:r>
              <a:rPr lang="en-US" sz="1600" dirty="0">
                <a:latin typeface="Benguiat Bk BT" pitchFamily="18" charset="0"/>
              </a:rPr>
              <a:t>Mighty Matchups</a:t>
            </a:r>
          </a:p>
          <a:p>
            <a:pPr>
              <a:buClr>
                <a:schemeClr val="accent1">
                  <a:lumMod val="75000"/>
                </a:schemeClr>
              </a:buClr>
              <a:buFont typeface="Wingdings" panose="05000000000000000000" pitchFamily="2" charset="2"/>
              <a:buChar char="Ø"/>
            </a:pPr>
            <a:r>
              <a:rPr lang="en-US" sz="1600" dirty="0">
                <a:latin typeface="Benguiat Bk BT" pitchFamily="18" charset="0"/>
              </a:rPr>
              <a:t>The Amazing Guide</a:t>
            </a:r>
          </a:p>
          <a:p>
            <a:pPr>
              <a:buClr>
                <a:schemeClr val="accent1">
                  <a:lumMod val="75000"/>
                </a:schemeClr>
              </a:buClr>
              <a:buFont typeface="Wingdings" panose="05000000000000000000" pitchFamily="2" charset="2"/>
              <a:buChar char="Ø"/>
            </a:pPr>
            <a:r>
              <a:rPr lang="en-US" sz="1600" dirty="0">
                <a:latin typeface="Benguiat Bk BT" pitchFamily="18" charset="0"/>
              </a:rPr>
              <a:t>The Ultimate Guide</a:t>
            </a:r>
          </a:p>
        </p:txBody>
      </p:sp>
      <p:sp>
        <p:nvSpPr>
          <p:cNvPr id="2151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2F253BAE-AC40-406F-A211-901F441E53C3}" type="slidenum">
              <a:rPr lang="en-US" sz="1400">
                <a:latin typeface="Benguiat Bk BT" pitchFamily="18" charset="0"/>
              </a:rPr>
              <a:pPr eaLnBrk="0" hangingPunct="0"/>
              <a:t>66</a:t>
            </a:fld>
            <a:endParaRPr lang="en-US" sz="1400" dirty="0">
              <a:latin typeface="Benguiat Bk BT" pitchFamily="18" charset="0"/>
            </a:endParaRPr>
          </a:p>
        </p:txBody>
      </p:sp>
      <p:pic>
        <p:nvPicPr>
          <p:cNvPr id="6" name="Picture 8" descr="Wcw"/>
          <p:cNvPicPr>
            <a:picLocks noChangeAspect="1" noChangeArrowheads="1"/>
          </p:cNvPicPr>
          <p:nvPr/>
        </p:nvPicPr>
        <p:blipFill>
          <a:blip r:embed="rId3" cstate="print"/>
          <a:srcRect/>
          <a:stretch>
            <a:fillRect/>
          </a:stretch>
        </p:blipFill>
        <p:spPr bwMode="auto">
          <a:xfrm>
            <a:off x="304800" y="152400"/>
            <a:ext cx="1752600" cy="1371600"/>
          </a:xfrm>
          <a:prstGeom prst="rect">
            <a:avLst/>
          </a:prstGeom>
          <a:noFill/>
          <a:ln w="9525">
            <a:noFill/>
            <a:miter lim="800000"/>
            <a:headEnd/>
            <a:tailEnd/>
          </a:ln>
        </p:spPr>
      </p:pic>
    </p:spTree>
    <p:extLst>
      <p:ext uri="{BB962C8B-B14F-4D97-AF65-F5344CB8AC3E}">
        <p14:creationId xmlns:p14="http://schemas.microsoft.com/office/powerpoint/2010/main" val="21460870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2286000" y="152400"/>
            <a:ext cx="6096000" cy="1447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Championship Wrestling (includes Crockett NWA)</a:t>
            </a:r>
            <a:endParaRPr lang="en-US" sz="4000" dirty="0"/>
          </a:p>
        </p:txBody>
      </p:sp>
      <p:sp>
        <p:nvSpPr>
          <p:cNvPr id="21508" name="Rectangle 4"/>
          <p:cNvSpPr>
            <a:spLocks noGrp="1" noChangeArrowheads="1"/>
          </p:cNvSpPr>
          <p:nvPr>
            <p:ph type="body" sz="half" idx="2"/>
          </p:nvPr>
        </p:nvSpPr>
        <p:spPr bwMode="auto">
          <a:xfrm>
            <a:off x="1828800" y="2133600"/>
            <a:ext cx="5715000" cy="28194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gn="ctr">
              <a:lnSpc>
                <a:spcPct val="200000"/>
              </a:lnSpc>
              <a:buFontTx/>
              <a:buNone/>
            </a:pPr>
            <a:r>
              <a:rPr lang="en-US" sz="1800" u="sng" dirty="0">
                <a:latin typeface="Benguiat Bk BT" pitchFamily="18" charset="0"/>
              </a:rPr>
              <a:t>WCW U.K.:</a:t>
            </a:r>
          </a:p>
          <a:p>
            <a:pPr marL="0" indent="0" algn="ctr">
              <a:buNone/>
            </a:pPr>
            <a:r>
              <a:rPr lang="en-US" sz="1600" dirty="0">
                <a:latin typeface="Benguiat Bk BT" pitchFamily="18" charset="0"/>
              </a:rPr>
              <a:t>Ringmasters: The Great American Bash ‘85</a:t>
            </a:r>
          </a:p>
          <a:p>
            <a:pPr marL="0" indent="0" algn="ctr">
              <a:buNone/>
            </a:pPr>
            <a:r>
              <a:rPr lang="en-US" sz="1600" dirty="0">
                <a:latin typeface="Benguiat Bk BT" pitchFamily="18" charset="0"/>
              </a:rPr>
              <a:t>Great American Bash ‘98</a:t>
            </a:r>
          </a:p>
          <a:p>
            <a:pPr marL="0" indent="0" algn="ctr">
              <a:buNone/>
            </a:pPr>
            <a:r>
              <a:rPr lang="en-US" sz="1600" dirty="0">
                <a:latin typeface="Benguiat Bk BT" pitchFamily="18" charset="0"/>
              </a:rPr>
              <a:t>Bash at the Beach ‘97</a:t>
            </a:r>
          </a:p>
          <a:p>
            <a:pPr marL="0" indent="0" algn="ctr">
              <a:buNone/>
            </a:pPr>
            <a:r>
              <a:rPr lang="en-US" sz="1600" dirty="0">
                <a:latin typeface="Benguiat Bk BT" pitchFamily="18" charset="0"/>
              </a:rPr>
              <a:t>Road Wild ‘97</a:t>
            </a:r>
          </a:p>
          <a:p>
            <a:pPr marL="0" indent="0" algn="ctr">
              <a:buNone/>
            </a:pPr>
            <a:r>
              <a:rPr lang="en-US" sz="1600" dirty="0">
                <a:latin typeface="Benguiat Bk BT" pitchFamily="18" charset="0"/>
              </a:rPr>
              <a:t>Fall Brawl ‘97</a:t>
            </a:r>
          </a:p>
          <a:p>
            <a:pPr marL="0" indent="0" algn="ctr">
              <a:buNone/>
            </a:pPr>
            <a:r>
              <a:rPr lang="en-US" sz="1600" dirty="0">
                <a:latin typeface="Benguiat Bk BT" pitchFamily="18" charset="0"/>
              </a:rPr>
              <a:t>Souled Out ‘98</a:t>
            </a:r>
          </a:p>
          <a:p>
            <a:pPr marL="0" indent="0" algn="ctr">
              <a:buNone/>
            </a:pPr>
            <a:r>
              <a:rPr lang="en-US" sz="1600" dirty="0">
                <a:latin typeface="Benguiat Bk BT" pitchFamily="18" charset="0"/>
              </a:rPr>
              <a:t>Spring Stampede ‘99</a:t>
            </a:r>
          </a:p>
        </p:txBody>
      </p:sp>
      <p:sp>
        <p:nvSpPr>
          <p:cNvPr id="2151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2F253BAE-AC40-406F-A211-901F441E53C3}" type="slidenum">
              <a:rPr lang="en-US" sz="1400">
                <a:latin typeface="Benguiat Bk BT" pitchFamily="18" charset="0"/>
              </a:rPr>
              <a:pPr eaLnBrk="0" hangingPunct="0"/>
              <a:t>67</a:t>
            </a:fld>
            <a:endParaRPr lang="en-US" sz="1400" dirty="0">
              <a:latin typeface="Benguiat Bk BT" pitchFamily="18" charset="0"/>
            </a:endParaRPr>
          </a:p>
        </p:txBody>
      </p:sp>
      <p:sp>
        <p:nvSpPr>
          <p:cNvPr id="6" name="TextBox 5"/>
          <p:cNvSpPr txBox="1"/>
          <p:nvPr/>
        </p:nvSpPr>
        <p:spPr>
          <a:xfrm>
            <a:off x="685800" y="6150312"/>
            <a:ext cx="7303602" cy="523220"/>
          </a:xfrm>
          <a:prstGeom prst="rect">
            <a:avLst/>
          </a:prstGeom>
          <a:noFill/>
        </p:spPr>
        <p:txBody>
          <a:bodyPr wrap="none" rtlCol="0">
            <a:spAutoFit/>
          </a:bodyPr>
          <a:lstStyle/>
          <a:p>
            <a:r>
              <a:rPr lang="en-GB" sz="2800" dirty="0">
                <a:solidFill>
                  <a:schemeClr val="accent1">
                    <a:lumMod val="75000"/>
                  </a:schemeClr>
                </a:solidFill>
                <a:latin typeface="Staccato222 BT" pitchFamily="66" charset="0"/>
              </a:rPr>
              <a:t>More WCW U.K. available by special order!  See page 188</a:t>
            </a:r>
            <a:endParaRPr lang="en-GB" sz="2800" dirty="0"/>
          </a:p>
        </p:txBody>
      </p:sp>
      <p:pic>
        <p:nvPicPr>
          <p:cNvPr id="7" name="Picture 8" descr="Wcw"/>
          <p:cNvPicPr>
            <a:picLocks noChangeAspect="1" noChangeArrowheads="1"/>
          </p:cNvPicPr>
          <p:nvPr/>
        </p:nvPicPr>
        <p:blipFill>
          <a:blip r:embed="rId3" cstate="print"/>
          <a:srcRect/>
          <a:stretch>
            <a:fillRect/>
          </a:stretch>
        </p:blipFill>
        <p:spPr bwMode="auto">
          <a:xfrm>
            <a:off x="304800" y="152400"/>
            <a:ext cx="1752600" cy="1371600"/>
          </a:xfrm>
          <a:prstGeom prst="rect">
            <a:avLst/>
          </a:prstGeom>
          <a:noFill/>
          <a:ln w="9525">
            <a:noFill/>
            <a:miter lim="800000"/>
            <a:headEnd/>
            <a:tailEnd/>
          </a:ln>
        </p:spPr>
      </p:pic>
    </p:spTree>
    <p:extLst>
      <p:ext uri="{BB962C8B-B14F-4D97-AF65-F5344CB8AC3E}">
        <p14:creationId xmlns:p14="http://schemas.microsoft.com/office/powerpoint/2010/main" val="10549632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2286000" y="152400"/>
            <a:ext cx="6096000" cy="1447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Championship Wrestling (includes Crockett NWA)</a:t>
            </a:r>
            <a:endParaRPr lang="en-US" sz="4000" dirty="0"/>
          </a:p>
        </p:txBody>
      </p:sp>
      <p:sp>
        <p:nvSpPr>
          <p:cNvPr id="21507" name="Rectangle 3"/>
          <p:cNvSpPr>
            <a:spLocks noGrp="1" noChangeArrowheads="1"/>
          </p:cNvSpPr>
          <p:nvPr>
            <p:ph type="body" sz="half" idx="1"/>
          </p:nvPr>
        </p:nvSpPr>
        <p:spPr bwMode="auto">
          <a:xfrm>
            <a:off x="76200" y="1981200"/>
            <a:ext cx="4419600" cy="34290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60000"/>
              </a:lnSpc>
              <a:buNone/>
            </a:pPr>
            <a:r>
              <a:rPr lang="en-US" sz="1600" u="sng" dirty="0">
                <a:latin typeface="Benguiat Bk BT" pitchFamily="18" charset="0"/>
              </a:rPr>
              <a:t>WCW Australia (PAL):</a:t>
            </a:r>
          </a:p>
          <a:p>
            <a:pPr>
              <a:lnSpc>
                <a:spcPct val="150000"/>
              </a:lnSpc>
              <a:buNone/>
            </a:pPr>
            <a:r>
              <a:rPr lang="en-US" sz="1600" dirty="0">
                <a:latin typeface="Benguiat Bk BT" pitchFamily="18" charset="0"/>
              </a:rPr>
              <a:t>WrestleWar ‘89-91</a:t>
            </a:r>
          </a:p>
          <a:p>
            <a:pPr>
              <a:buNone/>
            </a:pPr>
            <a:r>
              <a:rPr lang="en-US" sz="1600" dirty="0">
                <a:latin typeface="Benguiat Bk BT" pitchFamily="18" charset="0"/>
              </a:rPr>
              <a:t>Halloween Havoc ‘89, ‘91, ‘98-99</a:t>
            </a:r>
          </a:p>
          <a:p>
            <a:pPr>
              <a:buFontTx/>
              <a:buNone/>
            </a:pPr>
            <a:r>
              <a:rPr lang="en-US" sz="1600" dirty="0">
                <a:latin typeface="Benguiat Bk BT" pitchFamily="18" charset="0"/>
              </a:rPr>
              <a:t>SuperBrawl I, V, IX, 2000</a:t>
            </a:r>
          </a:p>
          <a:p>
            <a:pPr>
              <a:buNone/>
            </a:pPr>
            <a:r>
              <a:rPr lang="en-US" sz="1600" dirty="0">
                <a:latin typeface="Benguiat Bk BT" pitchFamily="18" charset="0"/>
              </a:rPr>
              <a:t>Slamboree ‘95, ‘98, 2000</a:t>
            </a:r>
          </a:p>
          <a:p>
            <a:pPr>
              <a:lnSpc>
                <a:spcPct val="85000"/>
              </a:lnSpc>
              <a:buFontTx/>
              <a:buNone/>
            </a:pPr>
            <a:r>
              <a:rPr lang="en-US" sz="1600" dirty="0">
                <a:latin typeface="Benguiat Bk BT" pitchFamily="18" charset="0"/>
              </a:rPr>
              <a:t>Spring Stampede ‘98, 2000</a:t>
            </a:r>
          </a:p>
          <a:p>
            <a:pPr>
              <a:buNone/>
            </a:pPr>
            <a:r>
              <a:rPr lang="en-US" sz="1600" dirty="0">
                <a:latin typeface="Benguiat Bk BT" pitchFamily="18" charset="0"/>
              </a:rPr>
              <a:t>Capital Combat ‘90</a:t>
            </a:r>
          </a:p>
          <a:p>
            <a:pPr>
              <a:buFontTx/>
              <a:buNone/>
            </a:pPr>
            <a:r>
              <a:rPr lang="en-US" sz="1600" dirty="0">
                <a:latin typeface="Benguiat Bk BT" pitchFamily="18" charset="0"/>
              </a:rPr>
              <a:t>World War 3 ‘98</a:t>
            </a:r>
          </a:p>
          <a:p>
            <a:pPr>
              <a:buFontTx/>
              <a:buNone/>
            </a:pPr>
            <a:r>
              <a:rPr lang="en-US" sz="1600" dirty="0">
                <a:latin typeface="Benguiat Bk BT" pitchFamily="18" charset="0"/>
              </a:rPr>
              <a:t>Souled Out 2000</a:t>
            </a:r>
          </a:p>
          <a:p>
            <a:pPr>
              <a:buFontTx/>
              <a:buNone/>
            </a:pPr>
            <a:endParaRPr lang="en-US" sz="1400" dirty="0">
              <a:latin typeface="Benguiat Bk BT" pitchFamily="18" charset="0"/>
            </a:endParaRPr>
          </a:p>
          <a:p>
            <a:pPr>
              <a:buFontTx/>
              <a:buNone/>
            </a:pPr>
            <a:endParaRPr lang="en-US" sz="1400" dirty="0">
              <a:latin typeface="Benguiat Bk BT" pitchFamily="18" charset="0"/>
            </a:endParaRPr>
          </a:p>
        </p:txBody>
      </p:sp>
      <p:sp>
        <p:nvSpPr>
          <p:cNvPr id="21508" name="Rectangle 4"/>
          <p:cNvSpPr>
            <a:spLocks noGrp="1" noChangeArrowheads="1"/>
          </p:cNvSpPr>
          <p:nvPr>
            <p:ph type="body" sz="half" idx="2"/>
          </p:nvPr>
        </p:nvSpPr>
        <p:spPr bwMode="auto">
          <a:xfrm>
            <a:off x="4648200" y="1752600"/>
            <a:ext cx="4191000" cy="3657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130000"/>
              </a:lnSpc>
              <a:buFontTx/>
              <a:buNone/>
            </a:pPr>
            <a:endParaRPr lang="en-US" sz="800" dirty="0">
              <a:latin typeface="Benguiat Bk BT" pitchFamily="18" charset="0"/>
            </a:endParaRPr>
          </a:p>
          <a:p>
            <a:pPr>
              <a:lnSpc>
                <a:spcPct val="60000"/>
              </a:lnSpc>
              <a:buNone/>
            </a:pPr>
            <a:r>
              <a:rPr lang="en-US" sz="1600" u="sng" dirty="0">
                <a:latin typeface="Benguiat Bk BT" pitchFamily="18" charset="0"/>
              </a:rPr>
              <a:t>WCW Australia (PAL):</a:t>
            </a:r>
          </a:p>
          <a:p>
            <a:pPr>
              <a:lnSpc>
                <a:spcPct val="150000"/>
              </a:lnSpc>
              <a:buNone/>
            </a:pPr>
            <a:r>
              <a:rPr lang="en-US" sz="1600" dirty="0">
                <a:latin typeface="Benguiat Bk BT" pitchFamily="18" charset="0"/>
              </a:rPr>
              <a:t>Great American Bash ‘89-91, ‘99-2000</a:t>
            </a:r>
          </a:p>
          <a:p>
            <a:pPr>
              <a:buFontTx/>
              <a:buNone/>
            </a:pPr>
            <a:r>
              <a:rPr lang="en-US" sz="1600" dirty="0">
                <a:latin typeface="Benguiat Bk BT" pitchFamily="18" charset="0"/>
              </a:rPr>
              <a:t>Starrcade ‘89, ‘91, ‘98-99</a:t>
            </a:r>
          </a:p>
          <a:p>
            <a:pPr>
              <a:buFontTx/>
              <a:buNone/>
            </a:pPr>
            <a:r>
              <a:rPr lang="en-US" sz="1600" dirty="0">
                <a:latin typeface="Benguiat Bk BT" pitchFamily="18" charset="0"/>
              </a:rPr>
              <a:t>Uncensored ‘95, ‘99-2000</a:t>
            </a:r>
          </a:p>
          <a:p>
            <a:pPr>
              <a:buFontTx/>
              <a:buNone/>
            </a:pPr>
            <a:r>
              <a:rPr lang="en-US" sz="1600" dirty="0">
                <a:latin typeface="Benguiat Bk BT" pitchFamily="18" charset="0"/>
              </a:rPr>
              <a:t>Fall Brawl ‘98-2000</a:t>
            </a:r>
          </a:p>
          <a:p>
            <a:pPr>
              <a:buFontTx/>
              <a:buNone/>
            </a:pPr>
            <a:r>
              <a:rPr lang="en-US" sz="1600" dirty="0">
                <a:latin typeface="Benguiat Bk BT" pitchFamily="18" charset="0"/>
              </a:rPr>
              <a:t>Bash at the Beach ‘95, ‘98</a:t>
            </a:r>
          </a:p>
          <a:p>
            <a:pPr>
              <a:buFontTx/>
              <a:buNone/>
            </a:pPr>
            <a:r>
              <a:rPr lang="en-US" sz="1600" dirty="0">
                <a:latin typeface="Benguiat Bk BT" pitchFamily="18" charset="0"/>
              </a:rPr>
              <a:t>Road Wild ‘98-‘99</a:t>
            </a:r>
          </a:p>
          <a:p>
            <a:pPr>
              <a:buFontTx/>
              <a:buNone/>
            </a:pPr>
            <a:r>
              <a:rPr lang="en-US" sz="1600" dirty="0">
                <a:latin typeface="Benguiat Bk BT" pitchFamily="18" charset="0"/>
              </a:rPr>
              <a:t>Mayhem ‘99</a:t>
            </a:r>
          </a:p>
          <a:p>
            <a:pPr>
              <a:buFontTx/>
              <a:buNone/>
            </a:pPr>
            <a:r>
              <a:rPr lang="en-US" sz="1600" dirty="0">
                <a:latin typeface="Benguiat Bk BT" pitchFamily="18" charset="0"/>
              </a:rPr>
              <a:t>New Blood Rising 2000</a:t>
            </a:r>
          </a:p>
          <a:p>
            <a:pPr>
              <a:buFontTx/>
              <a:buNone/>
            </a:pPr>
            <a:endParaRPr lang="en-US" sz="1400" dirty="0">
              <a:latin typeface="Benguiat Bk BT" pitchFamily="18" charset="0"/>
            </a:endParaRPr>
          </a:p>
          <a:p>
            <a:pPr>
              <a:buFontTx/>
              <a:buNone/>
            </a:pPr>
            <a:endParaRPr lang="en-US" sz="1400" dirty="0">
              <a:latin typeface="Benguiat Bk BT" pitchFamily="18" charset="0"/>
            </a:endParaRPr>
          </a:p>
        </p:txBody>
      </p:sp>
      <p:sp>
        <p:nvSpPr>
          <p:cNvPr id="2151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2F253BAE-AC40-406F-A211-901F441E53C3}" type="slidenum">
              <a:rPr lang="en-US" sz="1400">
                <a:latin typeface="Benguiat Bk BT" pitchFamily="18" charset="0"/>
              </a:rPr>
              <a:pPr eaLnBrk="0" hangingPunct="0"/>
              <a:t>68</a:t>
            </a:fld>
            <a:endParaRPr lang="en-US" sz="1400" dirty="0">
              <a:latin typeface="Benguiat Bk BT" pitchFamily="18" charset="0"/>
            </a:endParaRPr>
          </a:p>
        </p:txBody>
      </p:sp>
      <p:pic>
        <p:nvPicPr>
          <p:cNvPr id="7" name="Picture 8" descr="Wcw"/>
          <p:cNvPicPr>
            <a:picLocks noChangeAspect="1" noChangeArrowheads="1"/>
          </p:cNvPicPr>
          <p:nvPr/>
        </p:nvPicPr>
        <p:blipFill>
          <a:blip r:embed="rId3" cstate="print"/>
          <a:srcRect/>
          <a:stretch>
            <a:fillRect/>
          </a:stretch>
        </p:blipFill>
        <p:spPr bwMode="auto">
          <a:xfrm>
            <a:off x="304800" y="152400"/>
            <a:ext cx="1752600" cy="1371600"/>
          </a:xfrm>
          <a:prstGeom prst="rect">
            <a:avLst/>
          </a:prstGeom>
          <a:noFill/>
          <a:ln w="9525">
            <a:noFill/>
            <a:miter lim="800000"/>
            <a:headEnd/>
            <a:tailEnd/>
          </a:ln>
        </p:spPr>
      </p:pic>
    </p:spTree>
    <p:extLst>
      <p:ext uri="{BB962C8B-B14F-4D97-AF65-F5344CB8AC3E}">
        <p14:creationId xmlns:p14="http://schemas.microsoft.com/office/powerpoint/2010/main" val="36762784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09800" y="228600"/>
            <a:ext cx="61722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Extreme Championship Wrestling (ECW)</a:t>
            </a:r>
          </a:p>
        </p:txBody>
      </p:sp>
      <p:sp>
        <p:nvSpPr>
          <p:cNvPr id="26627" name="Rectangle 1027"/>
          <p:cNvSpPr>
            <a:spLocks noGrp="1" noChangeArrowheads="1"/>
          </p:cNvSpPr>
          <p:nvPr>
            <p:ph type="body" sz="half" idx="1"/>
          </p:nvPr>
        </p:nvSpPr>
        <p:spPr bwMode="auto">
          <a:xfrm>
            <a:off x="990600" y="2057400"/>
            <a:ext cx="2514600" cy="34290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dirty="0">
                <a:latin typeface="Benguiat Bk BT" pitchFamily="18" charset="0"/>
              </a:rPr>
              <a:t>Extreme Evolution*</a:t>
            </a:r>
          </a:p>
          <a:p>
            <a:pPr>
              <a:buClr>
                <a:schemeClr val="accent1">
                  <a:lumMod val="75000"/>
                </a:schemeClr>
              </a:buClr>
            </a:pPr>
            <a:r>
              <a:rPr lang="en-US" sz="1600" dirty="0">
                <a:latin typeface="Benguiat Bk BT" pitchFamily="18" charset="0"/>
              </a:rPr>
              <a:t>Censored</a:t>
            </a:r>
          </a:p>
          <a:p>
            <a:pPr>
              <a:lnSpc>
                <a:spcPct val="80000"/>
              </a:lnSpc>
              <a:buClr>
                <a:schemeClr val="accent1">
                  <a:lumMod val="75000"/>
                </a:schemeClr>
              </a:buClr>
            </a:pPr>
            <a:r>
              <a:rPr lang="en-US" sz="1600" dirty="0">
                <a:latin typeface="Benguiat Bk BT" pitchFamily="18" charset="0"/>
              </a:rPr>
              <a:t>Uncensored</a:t>
            </a:r>
          </a:p>
          <a:p>
            <a:pPr>
              <a:buFontTx/>
              <a:buNone/>
            </a:pPr>
            <a:r>
              <a:rPr lang="en-US" sz="1600" dirty="0">
                <a:latin typeface="Benguiat Bk BT" pitchFamily="18" charset="0"/>
              </a:rPr>
              <a:t>Path of Destruction*</a:t>
            </a:r>
          </a:p>
          <a:p>
            <a:pPr>
              <a:buClr>
                <a:schemeClr val="accent1">
                  <a:lumMod val="75000"/>
                </a:schemeClr>
              </a:buClr>
            </a:pPr>
            <a:r>
              <a:rPr lang="en-US" sz="1600" dirty="0">
                <a:latin typeface="Benguiat Bk BT" pitchFamily="18" charset="0"/>
              </a:rPr>
              <a:t>Censored</a:t>
            </a:r>
          </a:p>
          <a:p>
            <a:pPr>
              <a:lnSpc>
                <a:spcPct val="80000"/>
              </a:lnSpc>
              <a:buClr>
                <a:schemeClr val="accent1">
                  <a:lumMod val="75000"/>
                </a:schemeClr>
              </a:buClr>
            </a:pPr>
            <a:r>
              <a:rPr lang="en-US" sz="1600" dirty="0">
                <a:latin typeface="Benguiat Bk BT" pitchFamily="18" charset="0"/>
              </a:rPr>
              <a:t>Uncensored</a:t>
            </a:r>
          </a:p>
          <a:p>
            <a:pPr>
              <a:spcAft>
                <a:spcPts val="300"/>
              </a:spcAft>
              <a:buClr>
                <a:schemeClr val="tx1"/>
              </a:buClr>
              <a:buFontTx/>
              <a:buNone/>
            </a:pPr>
            <a:r>
              <a:rPr lang="en-US" sz="1600" dirty="0">
                <a:latin typeface="Benguiat Bk BT" pitchFamily="18" charset="0"/>
              </a:rPr>
              <a:t>Deep Impact*</a:t>
            </a:r>
          </a:p>
          <a:p>
            <a:pPr>
              <a:spcAft>
                <a:spcPts val="300"/>
              </a:spcAft>
              <a:buClr>
                <a:schemeClr val="tx1"/>
              </a:buClr>
              <a:buFontTx/>
              <a:buNone/>
            </a:pPr>
            <a:r>
              <a:rPr lang="en-US" sz="1600" dirty="0">
                <a:latin typeface="Benguiat Bk BT" pitchFamily="18" charset="0"/>
              </a:rPr>
              <a:t>Hardcore History*</a:t>
            </a:r>
          </a:p>
          <a:p>
            <a:pPr>
              <a:spcAft>
                <a:spcPts val="300"/>
              </a:spcAft>
              <a:buClr>
                <a:schemeClr val="tx1"/>
              </a:buClr>
              <a:buFontTx/>
              <a:buNone/>
            </a:pPr>
            <a:r>
              <a:rPr lang="en-US" sz="1600" dirty="0">
                <a:latin typeface="Benguiat Bk BT" pitchFamily="18" charset="0"/>
              </a:rPr>
              <a:t>Barely Legal*</a:t>
            </a:r>
          </a:p>
          <a:p>
            <a:pPr>
              <a:spcAft>
                <a:spcPts val="300"/>
              </a:spcAft>
              <a:buClr>
                <a:schemeClr val="tx1"/>
              </a:buClr>
              <a:buFontTx/>
              <a:buNone/>
            </a:pPr>
            <a:r>
              <a:rPr lang="en-US" sz="1600" dirty="0">
                <a:latin typeface="Benguiat Bk BT" pitchFamily="18" charset="0"/>
              </a:rPr>
              <a:t>Wrestlepalooza 97*</a:t>
            </a:r>
          </a:p>
          <a:p>
            <a:pPr>
              <a:spcAft>
                <a:spcPts val="300"/>
              </a:spcAft>
              <a:buClr>
                <a:schemeClr val="tx1"/>
              </a:buClr>
              <a:buFontTx/>
              <a:buNone/>
            </a:pPr>
            <a:r>
              <a:rPr lang="en-US" sz="1600" dirty="0">
                <a:latin typeface="Benguiat Bk BT" pitchFamily="18" charset="0"/>
              </a:rPr>
              <a:t>Heatwave 98 </a:t>
            </a:r>
          </a:p>
          <a:p>
            <a:pPr>
              <a:lnSpc>
                <a:spcPct val="90000"/>
              </a:lnSpc>
              <a:buClr>
                <a:schemeClr val="tx1"/>
              </a:buClr>
              <a:buFontTx/>
              <a:buNone/>
            </a:pPr>
            <a:endParaRPr lang="en-US" sz="1800" dirty="0">
              <a:latin typeface="Benguiat Bk BT" pitchFamily="18" charset="0"/>
            </a:endParaRPr>
          </a:p>
          <a:p>
            <a:pPr>
              <a:lnSpc>
                <a:spcPct val="90000"/>
              </a:lnSpc>
              <a:buClr>
                <a:schemeClr val="tx1"/>
              </a:buClr>
              <a:buFontTx/>
              <a:buNone/>
            </a:pPr>
            <a:endParaRPr lang="en-US" sz="2000" dirty="0">
              <a:latin typeface="Benguiat Bk BT" pitchFamily="18" charset="0"/>
            </a:endParaRPr>
          </a:p>
        </p:txBody>
      </p:sp>
      <p:sp>
        <p:nvSpPr>
          <p:cNvPr id="26628" name="Rectangle 1028"/>
          <p:cNvSpPr>
            <a:spLocks noGrp="1" noChangeArrowheads="1"/>
          </p:cNvSpPr>
          <p:nvPr>
            <p:ph type="body" sz="half" idx="2"/>
          </p:nvPr>
        </p:nvSpPr>
        <p:spPr bwMode="auto">
          <a:xfrm>
            <a:off x="4953000" y="2084716"/>
            <a:ext cx="3124200" cy="3325483"/>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spcAft>
                <a:spcPts val="300"/>
              </a:spcAft>
              <a:buClr>
                <a:schemeClr val="tx1"/>
              </a:buClr>
              <a:buFontTx/>
              <a:buNone/>
            </a:pPr>
            <a:r>
              <a:rPr lang="en-US" sz="1600" dirty="0">
                <a:latin typeface="Benguiat Bk BT" pitchFamily="18" charset="0"/>
              </a:rPr>
              <a:t>Cyberslam 99*</a:t>
            </a:r>
          </a:p>
          <a:p>
            <a:pPr>
              <a:spcAft>
                <a:spcPts val="300"/>
              </a:spcAft>
              <a:buClr>
                <a:schemeClr val="tx1"/>
              </a:buClr>
              <a:buFontTx/>
              <a:buNone/>
            </a:pPr>
            <a:r>
              <a:rPr lang="en-US" sz="1600" dirty="0">
                <a:latin typeface="Benguiat Bk BT" pitchFamily="18" charset="0"/>
              </a:rPr>
              <a:t>Anarchy Rulz 99*</a:t>
            </a:r>
          </a:p>
          <a:p>
            <a:pPr>
              <a:lnSpc>
                <a:spcPct val="90000"/>
              </a:lnSpc>
              <a:spcAft>
                <a:spcPts val="300"/>
              </a:spcAft>
              <a:buClr>
                <a:schemeClr val="tx1"/>
              </a:buClr>
              <a:buFontTx/>
              <a:buNone/>
            </a:pPr>
            <a:r>
              <a:rPr lang="en-US" sz="1600" dirty="0">
                <a:latin typeface="Benguiat Bk BT" pitchFamily="18" charset="0"/>
              </a:rPr>
              <a:t>Guilty As Charged 2001 </a:t>
            </a:r>
          </a:p>
          <a:p>
            <a:pPr>
              <a:lnSpc>
                <a:spcPct val="90000"/>
              </a:lnSpc>
              <a:spcAft>
                <a:spcPts val="300"/>
              </a:spcAft>
              <a:buClr>
                <a:schemeClr val="tx1"/>
              </a:buClr>
              <a:buFontTx/>
              <a:buNone/>
            </a:pPr>
            <a:r>
              <a:rPr lang="en-US" sz="1600" dirty="0">
                <a:latin typeface="Benguiat Bk BT" pitchFamily="18" charset="0"/>
              </a:rPr>
              <a:t>The Best of Cactus Jack*</a:t>
            </a:r>
          </a:p>
          <a:p>
            <a:pPr>
              <a:spcAft>
                <a:spcPts val="300"/>
              </a:spcAft>
              <a:buClr>
                <a:schemeClr val="tx1"/>
              </a:buClr>
              <a:buFontTx/>
              <a:buNone/>
            </a:pPr>
            <a:r>
              <a:rPr lang="en-US" sz="1600" dirty="0">
                <a:latin typeface="Benguiat Bk BT" pitchFamily="18" charset="0"/>
              </a:rPr>
              <a:t>Best of The Dudley Boyz*</a:t>
            </a:r>
          </a:p>
          <a:p>
            <a:pPr>
              <a:lnSpc>
                <a:spcPct val="90000"/>
              </a:lnSpc>
              <a:spcAft>
                <a:spcPts val="300"/>
              </a:spcAft>
              <a:buClr>
                <a:schemeClr val="tx1"/>
              </a:buClr>
              <a:buFontTx/>
              <a:buNone/>
            </a:pPr>
            <a:r>
              <a:rPr lang="en-US" sz="1600" dirty="0">
                <a:latin typeface="Benguiat Bk BT" pitchFamily="18" charset="0"/>
              </a:rPr>
              <a:t>Extreme Music CD</a:t>
            </a:r>
          </a:p>
          <a:p>
            <a:pPr>
              <a:spcAft>
                <a:spcPts val="300"/>
              </a:spcAft>
              <a:buClr>
                <a:schemeClr val="tx1"/>
              </a:buClr>
              <a:buFontTx/>
              <a:buNone/>
            </a:pPr>
            <a:r>
              <a:rPr lang="en-US" sz="1600" dirty="0">
                <a:latin typeface="Benguiat Bk BT" pitchFamily="18" charset="0"/>
              </a:rPr>
              <a:t>Anarchy Rocks CD</a:t>
            </a:r>
            <a:endParaRPr lang="en-US" sz="1800" dirty="0">
              <a:latin typeface="Benguiat Bk BT" pitchFamily="18" charset="0"/>
            </a:endParaRPr>
          </a:p>
          <a:p>
            <a:pPr>
              <a:lnSpc>
                <a:spcPct val="80000"/>
              </a:lnSpc>
              <a:buClr>
                <a:schemeClr val="tx1"/>
              </a:buClr>
              <a:buFontTx/>
              <a:buNone/>
            </a:pPr>
            <a:endParaRPr lang="en-US" sz="1200" i="1" u="sng" dirty="0">
              <a:latin typeface="Benguiat Bk BT" pitchFamily="18" charset="0"/>
            </a:endParaRPr>
          </a:p>
          <a:p>
            <a:pPr>
              <a:lnSpc>
                <a:spcPct val="60000"/>
              </a:lnSpc>
              <a:spcAft>
                <a:spcPts val="300"/>
              </a:spcAft>
              <a:buClr>
                <a:schemeClr val="tx1"/>
              </a:buClr>
              <a:buFontTx/>
              <a:buNone/>
            </a:pPr>
            <a:r>
              <a:rPr lang="en-US" sz="1800" u="sng" dirty="0">
                <a:solidFill>
                  <a:schemeClr val="accent1">
                    <a:lumMod val="75000"/>
                  </a:schemeClr>
                </a:solidFill>
                <a:latin typeface="Benguiat Bk BT" pitchFamily="18" charset="0"/>
              </a:rPr>
              <a:t>Special order:</a:t>
            </a:r>
          </a:p>
          <a:p>
            <a:pPr>
              <a:buClr>
                <a:schemeClr val="tx1"/>
              </a:buClr>
              <a:buFontTx/>
              <a:buNone/>
            </a:pPr>
            <a:r>
              <a:rPr lang="en-US" sz="1600" dirty="0">
                <a:latin typeface="Benguiat Bk BT" pitchFamily="18" charset="0"/>
              </a:rPr>
              <a:t>ECW “white box”</a:t>
            </a:r>
          </a:p>
          <a:p>
            <a:pPr>
              <a:buClr>
                <a:schemeClr val="tx1"/>
              </a:buClr>
              <a:buFontTx/>
              <a:buNone/>
            </a:pPr>
            <a:r>
              <a:rPr lang="en-US" sz="1600" dirty="0">
                <a:latin typeface="Benguiat Bk BT" pitchFamily="18" charset="0"/>
              </a:rPr>
              <a:t>ECW U.K. PAL</a:t>
            </a:r>
          </a:p>
          <a:p>
            <a:pPr>
              <a:buClr>
                <a:schemeClr val="tx1"/>
              </a:buClr>
              <a:buFontTx/>
              <a:buNone/>
            </a:pPr>
            <a:endParaRPr lang="en-US" sz="1800" dirty="0">
              <a:latin typeface="Benguiat Bk BT" pitchFamily="18" charset="0"/>
            </a:endParaRPr>
          </a:p>
          <a:p>
            <a:endParaRPr lang="en-US" sz="2000" dirty="0"/>
          </a:p>
          <a:p>
            <a:pPr>
              <a:buFontTx/>
              <a:buNone/>
            </a:pPr>
            <a:endParaRPr lang="en-US" sz="2000" dirty="0"/>
          </a:p>
        </p:txBody>
      </p:sp>
      <p:pic>
        <p:nvPicPr>
          <p:cNvPr id="26629" name="Picture 1030" descr="Logo_ECW"/>
          <p:cNvPicPr>
            <a:picLocks noChangeAspect="1" noChangeArrowheads="1"/>
          </p:cNvPicPr>
          <p:nvPr/>
        </p:nvPicPr>
        <p:blipFill>
          <a:blip r:embed="rId3" cstate="print"/>
          <a:srcRect/>
          <a:stretch>
            <a:fillRect/>
          </a:stretch>
        </p:blipFill>
        <p:spPr bwMode="auto">
          <a:xfrm>
            <a:off x="304800" y="152400"/>
            <a:ext cx="1676400" cy="1341438"/>
          </a:xfrm>
          <a:prstGeom prst="rect">
            <a:avLst/>
          </a:prstGeom>
          <a:noFill/>
          <a:ln w="9525">
            <a:noFill/>
            <a:miter lim="800000"/>
            <a:headEnd/>
            <a:tailEnd/>
          </a:ln>
        </p:spPr>
      </p:pic>
      <p:sp>
        <p:nvSpPr>
          <p:cNvPr id="26630" name="Text Box 1031"/>
          <p:cNvSpPr txBox="1">
            <a:spLocks noChangeArrowheads="1"/>
          </p:cNvSpPr>
          <p:nvPr/>
        </p:nvSpPr>
        <p:spPr bwMode="auto">
          <a:xfrm>
            <a:off x="0" y="6571768"/>
            <a:ext cx="2301015" cy="286232"/>
          </a:xfrm>
          <a:prstGeom prst="rect">
            <a:avLst/>
          </a:prstGeom>
          <a:noFill/>
          <a:ln w="12700">
            <a:noFill/>
            <a:miter lim="800000"/>
            <a:headEnd type="none" w="sm" len="sm"/>
            <a:tailEnd type="none" w="sm" len="sm"/>
          </a:ln>
        </p:spPr>
        <p:txBody>
          <a:bodyPr wrap="none">
            <a:spAutoFit/>
          </a:bodyPr>
          <a:lstStyle/>
          <a:p>
            <a:pPr eaLnBrk="0" hangingPunct="0">
              <a:lnSpc>
                <a:spcPct val="90000"/>
              </a:lnSpc>
              <a:spcBef>
                <a:spcPct val="20000"/>
              </a:spcBef>
              <a:buClr>
                <a:schemeClr val="tx2"/>
              </a:buClr>
            </a:pPr>
            <a:r>
              <a:rPr lang="en-US" sz="1400" dirty="0">
                <a:latin typeface="Benguiat Bk BT" pitchFamily="18" charset="0"/>
              </a:rPr>
              <a:t>*Available on DVD &amp; VHS</a:t>
            </a:r>
          </a:p>
        </p:txBody>
      </p:sp>
      <p:sp>
        <p:nvSpPr>
          <p:cNvPr id="7" name="TextBox 6"/>
          <p:cNvSpPr txBox="1"/>
          <p:nvPr/>
        </p:nvSpPr>
        <p:spPr>
          <a:xfrm>
            <a:off x="8744532" y="6550223"/>
            <a:ext cx="399468" cy="307777"/>
          </a:xfrm>
          <a:prstGeom prst="rect">
            <a:avLst/>
          </a:prstGeom>
          <a:noFill/>
        </p:spPr>
        <p:txBody>
          <a:bodyPr wrap="none" rtlCol="0">
            <a:spAutoFit/>
          </a:bodyPr>
          <a:lstStyle/>
          <a:p>
            <a:r>
              <a:rPr lang="en-GB" sz="1400" dirty="0">
                <a:latin typeface="Benguiat Bk BT" pitchFamily="18" charset="0"/>
              </a:rPr>
              <a:t>69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152400" y="1828800"/>
            <a:ext cx="4038600" cy="38100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400" u="sng" dirty="0">
                <a:latin typeface="Benguiat Bk BT" pitchFamily="18" charset="0"/>
              </a:rPr>
              <a:t>WWF Superstar Series:</a:t>
            </a:r>
          </a:p>
          <a:p>
            <a:pPr>
              <a:buFontTx/>
              <a:buNone/>
            </a:pPr>
            <a:r>
              <a:rPr lang="en-US" sz="1200" dirty="0">
                <a:latin typeface="Benguiat Bk BT" pitchFamily="18" charset="0"/>
              </a:rPr>
              <a:t>The Ultimate Ric Flair Collection</a:t>
            </a:r>
          </a:p>
          <a:p>
            <a:pPr>
              <a:buNone/>
            </a:pPr>
            <a:r>
              <a:rPr lang="en-GB" sz="1200" dirty="0">
                <a:latin typeface="Benguiat Bk BT" pitchFamily="18" charset="0"/>
              </a:rPr>
              <a:t>Nature Boy Ric Flair - The Definitive Collection</a:t>
            </a:r>
          </a:p>
          <a:p>
            <a:pPr>
              <a:buNone/>
            </a:pPr>
            <a:r>
              <a:rPr lang="en-US" sz="1200" dirty="0">
                <a:latin typeface="Benguiat Bk BT" pitchFamily="18" charset="0"/>
              </a:rPr>
              <a:t>Ric Flair and The Four Horsemen</a:t>
            </a:r>
          </a:p>
          <a:p>
            <a:pPr>
              <a:buNone/>
            </a:pPr>
            <a:r>
              <a:rPr lang="en-US" sz="1200" dirty="0">
                <a:latin typeface="Benguiat Bk BT" pitchFamily="18" charset="0"/>
              </a:rPr>
              <a:t>Chris Jericho: Break Down the Wall</a:t>
            </a:r>
          </a:p>
          <a:p>
            <a:pPr>
              <a:buNone/>
            </a:pPr>
            <a:r>
              <a:rPr lang="en-GB" sz="1200" dirty="0">
                <a:latin typeface="Benguiat Bk BT" pitchFamily="18" charset="0"/>
              </a:rPr>
              <a:t>Breaking the Code - Behind the Walls of Chris Jericho</a:t>
            </a:r>
          </a:p>
          <a:p>
            <a:pPr>
              <a:buNone/>
            </a:pPr>
            <a:r>
              <a:rPr lang="en-US" sz="1200" dirty="0">
                <a:latin typeface="Benguiat Bk BT" pitchFamily="18" charset="0"/>
              </a:rPr>
              <a:t>Brock Lesnar: Here Comes The Pain*</a:t>
            </a:r>
            <a:r>
              <a:rPr lang="en-US" sz="1200" baseline="30000" dirty="0">
                <a:latin typeface="Benguiat Bk BT" pitchFamily="18" charset="0"/>
              </a:rPr>
              <a:t>#</a:t>
            </a:r>
          </a:p>
          <a:p>
            <a:pPr>
              <a:buFontTx/>
              <a:buNone/>
            </a:pPr>
            <a:r>
              <a:rPr lang="en-GB" sz="1200" dirty="0">
                <a:latin typeface="Benguiat Bk BT" pitchFamily="18" charset="0"/>
              </a:rPr>
              <a:t>Brock Lesnar - Here Comes the Pain! (Collector's Edition)</a:t>
            </a:r>
          </a:p>
          <a:p>
            <a:pPr>
              <a:spcBef>
                <a:spcPts val="300"/>
              </a:spcBef>
              <a:spcAft>
                <a:spcPts val="0"/>
              </a:spcAft>
              <a:buNone/>
            </a:pPr>
            <a:r>
              <a:rPr lang="en-US" sz="1200" dirty="0">
                <a:latin typeface="Benguiat Bk BT" pitchFamily="18" charset="0"/>
              </a:rPr>
              <a:t>Brock Lesnar: Beast In The East</a:t>
            </a:r>
            <a:endParaRPr lang="en-US" sz="1200" baseline="30000" dirty="0">
              <a:latin typeface="Benguiat Bk BT" pitchFamily="18" charset="0"/>
            </a:endParaRPr>
          </a:p>
          <a:p>
            <a:pPr>
              <a:spcBef>
                <a:spcPts val="300"/>
              </a:spcBef>
              <a:spcAft>
                <a:spcPts val="0"/>
              </a:spcAft>
              <a:buNone/>
            </a:pPr>
            <a:r>
              <a:rPr lang="en-US" sz="1200" dirty="0">
                <a:latin typeface="Benguiat Bk BT" pitchFamily="18" charset="0"/>
              </a:rPr>
              <a:t>The Shield: Justice For All </a:t>
            </a:r>
          </a:p>
          <a:p>
            <a:pPr>
              <a:spcBef>
                <a:spcPts val="300"/>
              </a:spcBef>
              <a:spcAft>
                <a:spcPts val="0"/>
              </a:spcAft>
              <a:buNone/>
            </a:pPr>
            <a:r>
              <a:rPr lang="en-US" sz="1200" dirty="0">
                <a:latin typeface="Benguiat Bk BT" pitchFamily="18" charset="0"/>
              </a:rPr>
              <a:t>The Destruction of the Shield</a:t>
            </a:r>
          </a:p>
          <a:p>
            <a:pPr>
              <a:spcBef>
                <a:spcPts val="300"/>
              </a:spcBef>
              <a:spcAft>
                <a:spcPts val="0"/>
              </a:spcAft>
              <a:buNone/>
            </a:pPr>
            <a:r>
              <a:rPr lang="en-US" sz="1200" dirty="0">
                <a:latin typeface="Benguiat Bk BT" pitchFamily="18" charset="0"/>
              </a:rPr>
              <a:t>Seth Rollins: Building the Architect </a:t>
            </a:r>
          </a:p>
          <a:p>
            <a:pPr>
              <a:spcBef>
                <a:spcPts val="300"/>
              </a:spcBef>
              <a:spcAft>
                <a:spcPts val="0"/>
              </a:spcAft>
              <a:buNone/>
            </a:pPr>
            <a:r>
              <a:rPr lang="en-US" sz="1200" dirty="0">
                <a:latin typeface="Benguiat Bk BT" pitchFamily="18" charset="0"/>
              </a:rPr>
              <a:t>Iconic Matches: Roman Reigns</a:t>
            </a:r>
          </a:p>
          <a:p>
            <a:pPr>
              <a:buNone/>
            </a:pPr>
            <a:r>
              <a:rPr lang="en-US" sz="1200" dirty="0">
                <a:latin typeface="Benguiat Bk BT" pitchFamily="18" charset="0"/>
              </a:rPr>
              <a:t>Big Daddy Cool DIESEL+</a:t>
            </a:r>
          </a:p>
          <a:p>
            <a:pPr>
              <a:spcBef>
                <a:spcPts val="300"/>
              </a:spcBef>
              <a:spcAft>
                <a:spcPts val="0"/>
              </a:spcAft>
              <a:buNone/>
            </a:pPr>
            <a:r>
              <a:rPr lang="en-US" sz="1200" dirty="0">
                <a:latin typeface="Benguiat Bk BT" pitchFamily="18" charset="0"/>
              </a:rPr>
              <a:t>Then, Now, Forever: The Evolution of WWE’s Women’s Division </a:t>
            </a:r>
          </a:p>
        </p:txBody>
      </p:sp>
      <p:sp>
        <p:nvSpPr>
          <p:cNvPr id="7172" name="Rectangle 4"/>
          <p:cNvSpPr>
            <a:spLocks noGrp="1" noChangeArrowheads="1"/>
          </p:cNvSpPr>
          <p:nvPr>
            <p:ph type="body" sz="half" idx="2"/>
          </p:nvPr>
        </p:nvSpPr>
        <p:spPr bwMode="auto">
          <a:xfrm>
            <a:off x="4648200" y="1828800"/>
            <a:ext cx="4191000" cy="3657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90000"/>
              </a:lnSpc>
              <a:buNone/>
            </a:pPr>
            <a:r>
              <a:rPr lang="en-US" sz="1400" u="sng" dirty="0">
                <a:latin typeface="Benguiat Bk BT" pitchFamily="18" charset="0"/>
              </a:rPr>
              <a:t>WWF Superstar Series:</a:t>
            </a:r>
          </a:p>
          <a:p>
            <a:pPr>
              <a:buNone/>
            </a:pPr>
            <a:r>
              <a:rPr lang="en-US" sz="1200" dirty="0">
                <a:latin typeface="Benguiat Bk BT" pitchFamily="18" charset="0"/>
              </a:rPr>
              <a:t>Bret “Hitman” Hart (1994, 1997)</a:t>
            </a:r>
          </a:p>
          <a:p>
            <a:pPr>
              <a:buNone/>
            </a:pPr>
            <a:r>
              <a:rPr lang="en-US" sz="1200" dirty="0">
                <a:latin typeface="Benguiat Bk BT" pitchFamily="18" charset="0"/>
              </a:rPr>
              <a:t>The Best There Is, The Best There Was, The Best There Ever Will Be: The Bret Hart Story+</a:t>
            </a:r>
          </a:p>
          <a:p>
            <a:pPr>
              <a:buNone/>
            </a:pPr>
            <a:r>
              <a:rPr lang="en-GB" sz="1200" dirty="0">
                <a:latin typeface="Benguiat Bk BT" pitchFamily="18" charset="0"/>
              </a:rPr>
              <a:t>Hart and Soul: The Hart Family Anthology</a:t>
            </a:r>
            <a:endParaRPr lang="en-US" sz="1200" dirty="0">
              <a:latin typeface="Benguiat Bk BT" pitchFamily="18" charset="0"/>
            </a:endParaRPr>
          </a:p>
          <a:p>
            <a:pPr>
              <a:buNone/>
            </a:pPr>
            <a:r>
              <a:rPr lang="en-GB" sz="1200" dirty="0">
                <a:latin typeface="Benguiat Bk BT" pitchFamily="18" charset="0"/>
              </a:rPr>
              <a:t>Bret Hitman Hart: The Dungeon Collection</a:t>
            </a:r>
          </a:p>
          <a:p>
            <a:pPr>
              <a:buNone/>
            </a:pPr>
            <a:r>
              <a:rPr lang="en-US" sz="1200" dirty="0">
                <a:latin typeface="Benguiat Bk BT" pitchFamily="18" charset="0"/>
              </a:rPr>
              <a:t>Andre The Giant</a:t>
            </a:r>
          </a:p>
          <a:p>
            <a:pPr>
              <a:lnSpc>
                <a:spcPct val="90000"/>
              </a:lnSpc>
              <a:buNone/>
            </a:pPr>
            <a:r>
              <a:rPr lang="en-US" sz="1200" dirty="0">
                <a:latin typeface="Benguiat Bk BT" pitchFamily="18" charset="0"/>
              </a:rPr>
              <a:t>Andre the Giant: Larger Than Life (A&amp;E Biography)</a:t>
            </a:r>
          </a:p>
          <a:p>
            <a:pPr>
              <a:buNone/>
            </a:pPr>
            <a:r>
              <a:rPr lang="en-US" sz="1200" dirty="0">
                <a:latin typeface="Benguiat Bk BT" pitchFamily="18" charset="0"/>
              </a:rPr>
              <a:t>Andre the Giant (2005)</a:t>
            </a:r>
          </a:p>
          <a:p>
            <a:pPr>
              <a:buNone/>
            </a:pPr>
            <a:r>
              <a:rPr lang="en-US" sz="1200" dirty="0">
                <a:latin typeface="Benguiat Bk BT" pitchFamily="18" charset="0"/>
              </a:rPr>
              <a:t>Andre the Giant (2019)</a:t>
            </a:r>
          </a:p>
          <a:p>
            <a:pPr>
              <a:buNone/>
            </a:pPr>
            <a:r>
              <a:rPr lang="en-US" sz="1200" dirty="0">
                <a:latin typeface="Benguiat Bk BT" pitchFamily="18" charset="0"/>
              </a:rPr>
              <a:t>D-Generation X*</a:t>
            </a:r>
          </a:p>
          <a:p>
            <a:pPr>
              <a:buNone/>
            </a:pPr>
            <a:r>
              <a:rPr lang="en-US" sz="1200" dirty="0">
                <a:latin typeface="Benguiat Bk BT" pitchFamily="18" charset="0"/>
              </a:rPr>
              <a:t>The New &amp; Improved DX</a:t>
            </a:r>
          </a:p>
          <a:p>
            <a:pPr>
              <a:buNone/>
            </a:pPr>
            <a:r>
              <a:rPr lang="en-US" sz="1200" dirty="0">
                <a:latin typeface="Benguiat Bk BT" pitchFamily="18" charset="0"/>
              </a:rPr>
              <a:t>DX - One Last Stand</a:t>
            </a:r>
          </a:p>
          <a:p>
            <a:pPr>
              <a:buNone/>
            </a:pPr>
            <a:r>
              <a:rPr lang="en-US" sz="1200" dirty="0">
                <a:latin typeface="Benguiat Bk BT" pitchFamily="18" charset="0"/>
              </a:rPr>
              <a:t>Triple H – The Game</a:t>
            </a:r>
          </a:p>
          <a:p>
            <a:pPr>
              <a:buNone/>
            </a:pPr>
            <a:r>
              <a:rPr lang="en-US" sz="1200" dirty="0">
                <a:latin typeface="Benguiat Bk BT" pitchFamily="18" charset="0"/>
              </a:rPr>
              <a:t>Triple H – That Damn Good</a:t>
            </a:r>
          </a:p>
          <a:p>
            <a:pPr>
              <a:buNone/>
            </a:pPr>
            <a:r>
              <a:rPr lang="en-US" sz="1200" dirty="0">
                <a:latin typeface="Benguiat Bk BT" pitchFamily="18" charset="0"/>
              </a:rPr>
              <a:t>Triple H: King of Kings – There Is Only One</a:t>
            </a:r>
          </a:p>
          <a:p>
            <a:pPr>
              <a:buNone/>
            </a:pPr>
            <a:r>
              <a:rPr lang="en-US" sz="1200" dirty="0">
                <a:latin typeface="Benguiat Bk BT" pitchFamily="18" charset="0"/>
              </a:rPr>
              <a:t>Triple H – Thy Kingdom Come</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174" name="Text Box 12"/>
          <p:cNvSpPr txBox="1">
            <a:spLocks noChangeArrowheads="1"/>
          </p:cNvSpPr>
          <p:nvPr/>
        </p:nvSpPr>
        <p:spPr bwMode="auto">
          <a:xfrm>
            <a:off x="27039" y="6218060"/>
            <a:ext cx="2005549" cy="646331"/>
          </a:xfrm>
          <a:prstGeom prst="rect">
            <a:avLst/>
          </a:prstGeom>
          <a:noFill/>
          <a:ln w="12700">
            <a:noFill/>
            <a:miter lim="800000"/>
            <a:headEnd type="none" w="sm" len="sm"/>
            <a:tailEnd type="none" w="sm" len="sm"/>
          </a:ln>
        </p:spPr>
        <p:txBody>
          <a:bodyPr wrap="none">
            <a:spAutoFit/>
          </a:bodyPr>
          <a:lstStyle/>
          <a:p>
            <a:r>
              <a:rPr lang="en-US" sz="1200" dirty="0">
                <a:latin typeface="Benguiat Bk BT" pitchFamily="18" charset="0"/>
              </a:rPr>
              <a:t>#Available on Blu-Ray</a:t>
            </a:r>
          </a:p>
          <a:p>
            <a:r>
              <a:rPr lang="en-US" sz="1200" dirty="0">
                <a:latin typeface="Benguiat Bk BT" pitchFamily="18" charset="0"/>
              </a:rPr>
              <a:t>*Available on DVD &amp; VHS</a:t>
            </a:r>
          </a:p>
          <a:p>
            <a:r>
              <a:rPr lang="en-GB" sz="1200" dirty="0">
                <a:latin typeface="Benguiat Bk BT" pitchFamily="18" charset="0"/>
              </a:rPr>
              <a:t>+Autographed</a:t>
            </a:r>
          </a:p>
        </p:txBody>
      </p:sp>
      <p:sp>
        <p:nvSpPr>
          <p:cNvPr id="7" name="TextBox 6"/>
          <p:cNvSpPr txBox="1"/>
          <p:nvPr/>
        </p:nvSpPr>
        <p:spPr>
          <a:xfrm>
            <a:off x="8851932" y="6550223"/>
            <a:ext cx="292068"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7</a:t>
            </a:fld>
            <a:endParaRPr lang="en-GB" sz="1400" dirty="0">
              <a:latin typeface="Benguiat Bk BT"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09800" y="228600"/>
            <a:ext cx="61722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Extreme Championship Wrestling (ECW)</a:t>
            </a:r>
          </a:p>
        </p:txBody>
      </p:sp>
      <p:sp>
        <p:nvSpPr>
          <p:cNvPr id="26627" name="Rectangle 1027"/>
          <p:cNvSpPr>
            <a:spLocks noGrp="1" noChangeArrowheads="1"/>
          </p:cNvSpPr>
          <p:nvPr>
            <p:ph type="body" sz="half" idx="1"/>
          </p:nvPr>
        </p:nvSpPr>
        <p:spPr bwMode="auto">
          <a:xfrm>
            <a:off x="990600" y="2057400"/>
            <a:ext cx="3276600" cy="34290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u="sng" dirty="0">
                <a:latin typeface="Benguiat Bk BT" pitchFamily="18" charset="0"/>
              </a:rPr>
              <a:t>ECW Australia DVD (PAL)</a:t>
            </a:r>
          </a:p>
          <a:p>
            <a:pPr>
              <a:buFontTx/>
              <a:buNone/>
            </a:pPr>
            <a:endParaRPr lang="en-US" sz="1600" dirty="0">
              <a:latin typeface="Benguiat Bk BT" pitchFamily="18" charset="0"/>
            </a:endParaRPr>
          </a:p>
          <a:p>
            <a:pPr>
              <a:buFontTx/>
              <a:buNone/>
            </a:pPr>
            <a:r>
              <a:rPr lang="en-US" sz="1600" dirty="0">
                <a:latin typeface="Benguiat Bk BT" pitchFamily="18" charset="0"/>
              </a:rPr>
              <a:t>Extreme Evolution</a:t>
            </a:r>
          </a:p>
          <a:p>
            <a:pPr>
              <a:buFontTx/>
              <a:buNone/>
            </a:pPr>
            <a:r>
              <a:rPr lang="en-US" sz="1600" dirty="0">
                <a:latin typeface="Benguiat Bk BT" pitchFamily="18" charset="0"/>
              </a:rPr>
              <a:t>Path of Destruction</a:t>
            </a:r>
          </a:p>
          <a:p>
            <a:pPr>
              <a:spcAft>
                <a:spcPts val="300"/>
              </a:spcAft>
              <a:buClr>
                <a:schemeClr val="tx1"/>
              </a:buClr>
              <a:buFontTx/>
              <a:buNone/>
            </a:pPr>
            <a:r>
              <a:rPr lang="en-US" sz="1600" dirty="0">
                <a:latin typeface="Benguiat Bk BT" pitchFamily="18" charset="0"/>
              </a:rPr>
              <a:t>Deep Impact</a:t>
            </a:r>
          </a:p>
          <a:p>
            <a:pPr>
              <a:spcBef>
                <a:spcPts val="0"/>
              </a:spcBef>
              <a:spcAft>
                <a:spcPts val="0"/>
              </a:spcAft>
              <a:buClr>
                <a:schemeClr val="tx1"/>
              </a:buClr>
              <a:buFontTx/>
              <a:buNone/>
            </a:pPr>
            <a:r>
              <a:rPr lang="en-US" sz="1600" dirty="0">
                <a:latin typeface="Benguiat Bk BT" pitchFamily="18" charset="0"/>
              </a:rPr>
              <a:t>Guilty As Charged 2000-2001</a:t>
            </a:r>
          </a:p>
          <a:p>
            <a:pPr>
              <a:spcAft>
                <a:spcPts val="0"/>
              </a:spcAft>
              <a:buClr>
                <a:schemeClr val="tx1"/>
              </a:buClr>
              <a:buNone/>
            </a:pPr>
            <a:r>
              <a:rPr lang="en-US" sz="1600" dirty="0">
                <a:latin typeface="Benguiat Bk BT" pitchFamily="18" charset="0"/>
              </a:rPr>
              <a:t>Wrestlepalooza ‘97</a:t>
            </a:r>
          </a:p>
          <a:p>
            <a:pPr>
              <a:spcAft>
                <a:spcPts val="0"/>
              </a:spcAft>
              <a:buClr>
                <a:schemeClr val="tx1"/>
              </a:buClr>
              <a:buNone/>
            </a:pPr>
            <a:r>
              <a:rPr lang="en-US" sz="1600" dirty="0">
                <a:latin typeface="Benguiat Bk BT" pitchFamily="18" charset="0"/>
              </a:rPr>
              <a:t>Living Dangerously 2000</a:t>
            </a:r>
          </a:p>
          <a:p>
            <a:pPr>
              <a:spcAft>
                <a:spcPts val="300"/>
              </a:spcAft>
              <a:buClr>
                <a:schemeClr val="tx1"/>
              </a:buClr>
              <a:buFontTx/>
              <a:buNone/>
            </a:pPr>
            <a:endParaRPr lang="en-US" sz="1600" dirty="0">
              <a:latin typeface="Benguiat Bk BT" pitchFamily="18" charset="0"/>
            </a:endParaRPr>
          </a:p>
          <a:p>
            <a:pPr>
              <a:lnSpc>
                <a:spcPct val="90000"/>
              </a:lnSpc>
              <a:buClr>
                <a:schemeClr val="tx1"/>
              </a:buClr>
              <a:buFontTx/>
              <a:buNone/>
            </a:pPr>
            <a:endParaRPr lang="en-US" sz="1800" dirty="0">
              <a:latin typeface="Benguiat Bk BT" pitchFamily="18" charset="0"/>
            </a:endParaRPr>
          </a:p>
          <a:p>
            <a:pPr>
              <a:lnSpc>
                <a:spcPct val="90000"/>
              </a:lnSpc>
              <a:buClr>
                <a:schemeClr val="tx1"/>
              </a:buClr>
              <a:buFontTx/>
              <a:buNone/>
            </a:pPr>
            <a:endParaRPr lang="en-US" sz="2000" dirty="0">
              <a:latin typeface="Benguiat Bk BT" pitchFamily="18" charset="0"/>
            </a:endParaRPr>
          </a:p>
        </p:txBody>
      </p:sp>
      <p:sp>
        <p:nvSpPr>
          <p:cNvPr id="26628" name="Rectangle 1028"/>
          <p:cNvSpPr>
            <a:spLocks noGrp="1" noChangeArrowheads="1"/>
          </p:cNvSpPr>
          <p:nvPr>
            <p:ph type="body" sz="half" idx="2"/>
          </p:nvPr>
        </p:nvSpPr>
        <p:spPr bwMode="auto">
          <a:xfrm>
            <a:off x="4953000" y="2084716"/>
            <a:ext cx="3124200" cy="3325483"/>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spcAft>
                <a:spcPts val="300"/>
              </a:spcAft>
              <a:buClr>
                <a:schemeClr val="tx1"/>
              </a:buClr>
              <a:buNone/>
            </a:pPr>
            <a:r>
              <a:rPr lang="en-US" sz="1600" u="sng" dirty="0">
                <a:latin typeface="Benguiat Bk BT" pitchFamily="18" charset="0"/>
              </a:rPr>
              <a:t>ECW Australia VHS (PAL)</a:t>
            </a:r>
          </a:p>
          <a:p>
            <a:pPr>
              <a:lnSpc>
                <a:spcPct val="90000"/>
              </a:lnSpc>
              <a:spcAft>
                <a:spcPts val="300"/>
              </a:spcAft>
              <a:buClr>
                <a:schemeClr val="tx1"/>
              </a:buClr>
              <a:buFontTx/>
              <a:buNone/>
            </a:pPr>
            <a:r>
              <a:rPr lang="en-US" sz="1600" dirty="0">
                <a:latin typeface="Benguiat Bk BT" pitchFamily="18" charset="0"/>
              </a:rPr>
              <a:t>Hardcore Heaven</a:t>
            </a:r>
          </a:p>
          <a:p>
            <a:pPr>
              <a:lnSpc>
                <a:spcPct val="90000"/>
              </a:lnSpc>
              <a:spcAft>
                <a:spcPts val="300"/>
              </a:spcAft>
              <a:buClr>
                <a:schemeClr val="tx1"/>
              </a:buClr>
              <a:buFontTx/>
              <a:buNone/>
            </a:pPr>
            <a:r>
              <a:rPr lang="en-US" sz="1600" dirty="0">
                <a:latin typeface="Benguiat Bk BT" pitchFamily="18" charset="0"/>
              </a:rPr>
              <a:t>Hardcore Heaven 2000</a:t>
            </a:r>
          </a:p>
          <a:p>
            <a:pPr>
              <a:spcAft>
                <a:spcPts val="300"/>
              </a:spcAft>
              <a:buClr>
                <a:schemeClr val="tx1"/>
              </a:buClr>
              <a:buFontTx/>
              <a:buNone/>
            </a:pPr>
            <a:r>
              <a:rPr lang="en-US" sz="1600" dirty="0">
                <a:latin typeface="Benguiat Bk BT" pitchFamily="18" charset="0"/>
              </a:rPr>
              <a:t>Hostile City Showdown</a:t>
            </a:r>
          </a:p>
          <a:p>
            <a:pPr>
              <a:spcAft>
                <a:spcPts val="300"/>
              </a:spcAft>
              <a:buClr>
                <a:schemeClr val="tx1"/>
              </a:buClr>
              <a:buFontTx/>
              <a:buNone/>
            </a:pPr>
            <a:r>
              <a:rPr lang="en-US" sz="1600" dirty="0">
                <a:latin typeface="Benguiat Bk BT" pitchFamily="18" charset="0"/>
              </a:rPr>
              <a:t>Hostile City Showdown ‘95</a:t>
            </a:r>
          </a:p>
          <a:p>
            <a:pPr>
              <a:lnSpc>
                <a:spcPct val="90000"/>
              </a:lnSpc>
              <a:spcAft>
                <a:spcPts val="300"/>
              </a:spcAft>
              <a:buClr>
                <a:schemeClr val="tx1"/>
              </a:buClr>
              <a:buFontTx/>
              <a:buNone/>
            </a:pPr>
            <a:r>
              <a:rPr lang="en-US" sz="1600" dirty="0">
                <a:latin typeface="Benguiat Bk BT" pitchFamily="18" charset="0"/>
              </a:rPr>
              <a:t>Heatwave: Battle for the Future</a:t>
            </a:r>
          </a:p>
          <a:p>
            <a:pPr>
              <a:lnSpc>
                <a:spcPct val="90000"/>
              </a:lnSpc>
              <a:spcAft>
                <a:spcPts val="300"/>
              </a:spcAft>
              <a:buClr>
                <a:schemeClr val="tx1"/>
              </a:buClr>
              <a:buFontTx/>
              <a:buNone/>
            </a:pPr>
            <a:r>
              <a:rPr lang="en-US" sz="1600" dirty="0">
                <a:latin typeface="Benguiat Bk BT" pitchFamily="18" charset="0"/>
              </a:rPr>
              <a:t>Three Way Dance</a:t>
            </a:r>
          </a:p>
          <a:p>
            <a:pPr>
              <a:lnSpc>
                <a:spcPct val="90000"/>
              </a:lnSpc>
              <a:spcAft>
                <a:spcPts val="300"/>
              </a:spcAft>
              <a:buClr>
                <a:schemeClr val="tx1"/>
              </a:buClr>
              <a:buFontTx/>
              <a:buNone/>
            </a:pPr>
            <a:r>
              <a:rPr lang="en-US" sz="1600" dirty="0">
                <a:latin typeface="Benguiat Bk BT" pitchFamily="18" charset="0"/>
              </a:rPr>
              <a:t>Enter Sandman</a:t>
            </a:r>
          </a:p>
          <a:p>
            <a:pPr>
              <a:lnSpc>
                <a:spcPct val="90000"/>
              </a:lnSpc>
              <a:spcAft>
                <a:spcPts val="300"/>
              </a:spcAft>
              <a:buClr>
                <a:schemeClr val="tx1"/>
              </a:buClr>
              <a:buFontTx/>
              <a:buNone/>
            </a:pPr>
            <a:r>
              <a:rPr lang="en-US" sz="1600" dirty="0">
                <a:latin typeface="Benguiat Bk BT" pitchFamily="18" charset="0"/>
              </a:rPr>
              <a:t>Barbed Wire, Hoodies, and Chokeslams</a:t>
            </a:r>
          </a:p>
          <a:p>
            <a:pPr>
              <a:buClr>
                <a:schemeClr val="tx1"/>
              </a:buClr>
              <a:buFontTx/>
              <a:buNone/>
            </a:pPr>
            <a:endParaRPr lang="en-US" sz="1800" dirty="0">
              <a:latin typeface="Benguiat Bk BT" pitchFamily="18" charset="0"/>
            </a:endParaRPr>
          </a:p>
          <a:p>
            <a:endParaRPr lang="en-US" sz="2000" dirty="0"/>
          </a:p>
          <a:p>
            <a:pPr>
              <a:buFontTx/>
              <a:buNone/>
            </a:pPr>
            <a:endParaRPr lang="en-US" sz="2000" dirty="0"/>
          </a:p>
        </p:txBody>
      </p:sp>
      <p:pic>
        <p:nvPicPr>
          <p:cNvPr id="26629" name="Picture 1030" descr="Logo_ECW"/>
          <p:cNvPicPr>
            <a:picLocks noChangeAspect="1" noChangeArrowheads="1"/>
          </p:cNvPicPr>
          <p:nvPr/>
        </p:nvPicPr>
        <p:blipFill>
          <a:blip r:embed="rId3" cstate="print"/>
          <a:srcRect/>
          <a:stretch>
            <a:fillRect/>
          </a:stretch>
        </p:blipFill>
        <p:spPr bwMode="auto">
          <a:xfrm>
            <a:off x="304800" y="152400"/>
            <a:ext cx="1676400" cy="1341438"/>
          </a:xfrm>
          <a:prstGeom prst="rect">
            <a:avLst/>
          </a:prstGeom>
          <a:noFill/>
          <a:ln w="9525">
            <a:noFill/>
            <a:miter lim="800000"/>
            <a:headEnd/>
            <a:tailEnd/>
          </a:ln>
        </p:spPr>
      </p:pic>
      <p:sp>
        <p:nvSpPr>
          <p:cNvPr id="7" name="TextBox 6"/>
          <p:cNvSpPr txBox="1"/>
          <p:nvPr/>
        </p:nvSpPr>
        <p:spPr>
          <a:xfrm>
            <a:off x="8744532" y="6550223"/>
            <a:ext cx="399468" cy="307777"/>
          </a:xfrm>
          <a:prstGeom prst="rect">
            <a:avLst/>
          </a:prstGeom>
          <a:noFill/>
        </p:spPr>
        <p:txBody>
          <a:bodyPr wrap="none" rtlCol="0">
            <a:spAutoFit/>
          </a:bodyPr>
          <a:lstStyle/>
          <a:p>
            <a:r>
              <a:rPr lang="en-GB" sz="1400" dirty="0">
                <a:latin typeface="Benguiat Bk BT" pitchFamily="18" charset="0"/>
              </a:rPr>
              <a:t>70</a:t>
            </a:r>
          </a:p>
        </p:txBody>
      </p:sp>
    </p:spTree>
    <p:extLst>
      <p:ext uri="{BB962C8B-B14F-4D97-AF65-F5344CB8AC3E}">
        <p14:creationId xmlns:p14="http://schemas.microsoft.com/office/powerpoint/2010/main" val="41885150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09800" y="228600"/>
            <a:ext cx="61722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Extreme Championship Wrestling (ECW)</a:t>
            </a:r>
          </a:p>
        </p:txBody>
      </p:sp>
      <p:sp>
        <p:nvSpPr>
          <p:cNvPr id="26627" name="Rectangle 1027"/>
          <p:cNvSpPr>
            <a:spLocks noGrp="1" noChangeArrowheads="1"/>
          </p:cNvSpPr>
          <p:nvPr>
            <p:ph type="body" sz="half" idx="1"/>
          </p:nvPr>
        </p:nvSpPr>
        <p:spPr bwMode="auto">
          <a:xfrm>
            <a:off x="685799" y="2057400"/>
            <a:ext cx="3276600" cy="34290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u="sng" dirty="0">
                <a:latin typeface="Benguiat Bk BT" pitchFamily="18" charset="0"/>
              </a:rPr>
              <a:t>ECW Extreme Fan Cam DVD</a:t>
            </a:r>
          </a:p>
          <a:p>
            <a:pPr>
              <a:buFontTx/>
              <a:buNone/>
            </a:pPr>
            <a:endParaRPr lang="en-US" sz="1600" dirty="0">
              <a:latin typeface="Benguiat Bk BT" pitchFamily="18" charset="0"/>
            </a:endParaRPr>
          </a:p>
          <a:p>
            <a:pPr>
              <a:buFontTx/>
              <a:buNone/>
            </a:pPr>
            <a:r>
              <a:rPr lang="en-US" sz="1600" dirty="0">
                <a:latin typeface="Benguiat Bk BT" pitchFamily="18" charset="0"/>
              </a:rPr>
              <a:t>Delta Death Match</a:t>
            </a:r>
          </a:p>
          <a:p>
            <a:pPr>
              <a:spcAft>
                <a:spcPts val="300"/>
              </a:spcAft>
              <a:buClr>
                <a:schemeClr val="tx1"/>
              </a:buClr>
              <a:buFontTx/>
              <a:buNone/>
            </a:pPr>
            <a:r>
              <a:rPr lang="en-US" sz="1600" dirty="0">
                <a:latin typeface="Benguiat Bk BT" pitchFamily="18" charset="0"/>
              </a:rPr>
              <a:t>Clash of the Extreme Icons</a:t>
            </a:r>
          </a:p>
          <a:p>
            <a:pPr>
              <a:spcBef>
                <a:spcPts val="0"/>
              </a:spcBef>
              <a:spcAft>
                <a:spcPts val="0"/>
              </a:spcAft>
              <a:buClr>
                <a:schemeClr val="tx1"/>
              </a:buClr>
              <a:buFontTx/>
              <a:buNone/>
            </a:pPr>
            <a:r>
              <a:rPr lang="en-US" sz="1600" dirty="0">
                <a:latin typeface="Benguiat Bk BT" pitchFamily="18" charset="0"/>
              </a:rPr>
              <a:t>The Blood Runs Again</a:t>
            </a:r>
          </a:p>
          <a:p>
            <a:pPr>
              <a:spcAft>
                <a:spcPts val="0"/>
              </a:spcAft>
              <a:buClr>
                <a:schemeClr val="tx1"/>
              </a:buClr>
              <a:buNone/>
            </a:pPr>
            <a:r>
              <a:rPr lang="en-US" sz="1600" dirty="0">
                <a:latin typeface="Benguiat Bk BT" pitchFamily="18" charset="0"/>
              </a:rPr>
              <a:t>Final Two Shows</a:t>
            </a:r>
          </a:p>
          <a:p>
            <a:pPr>
              <a:spcAft>
                <a:spcPts val="300"/>
              </a:spcAft>
              <a:buClr>
                <a:schemeClr val="tx1"/>
              </a:buClr>
              <a:buNone/>
            </a:pPr>
            <a:r>
              <a:rPr lang="en-US" sz="1600" dirty="0">
                <a:latin typeface="Benguiat Bk BT" pitchFamily="18" charset="0"/>
              </a:rPr>
              <a:t>Tanaka vs. Awesome</a:t>
            </a:r>
          </a:p>
          <a:p>
            <a:pPr>
              <a:spcAft>
                <a:spcPts val="300"/>
              </a:spcAft>
              <a:buClr>
                <a:schemeClr val="tx1"/>
              </a:buClr>
              <a:buFontTx/>
              <a:buNone/>
            </a:pPr>
            <a:endParaRPr lang="en-US" sz="1600" dirty="0">
              <a:latin typeface="Benguiat Bk BT" pitchFamily="18" charset="0"/>
            </a:endParaRPr>
          </a:p>
          <a:p>
            <a:pPr>
              <a:lnSpc>
                <a:spcPct val="90000"/>
              </a:lnSpc>
              <a:buClr>
                <a:schemeClr val="tx1"/>
              </a:buClr>
              <a:buFontTx/>
              <a:buNone/>
            </a:pPr>
            <a:endParaRPr lang="en-US" sz="1800" dirty="0">
              <a:latin typeface="Benguiat Bk BT" pitchFamily="18" charset="0"/>
            </a:endParaRPr>
          </a:p>
          <a:p>
            <a:pPr>
              <a:lnSpc>
                <a:spcPct val="90000"/>
              </a:lnSpc>
              <a:buClr>
                <a:schemeClr val="tx1"/>
              </a:buClr>
              <a:buFontTx/>
              <a:buNone/>
            </a:pPr>
            <a:endParaRPr lang="en-US" sz="2000" dirty="0">
              <a:latin typeface="Benguiat Bk BT" pitchFamily="18" charset="0"/>
            </a:endParaRPr>
          </a:p>
        </p:txBody>
      </p:sp>
      <p:sp>
        <p:nvSpPr>
          <p:cNvPr id="26628" name="Rectangle 1028"/>
          <p:cNvSpPr>
            <a:spLocks noGrp="1" noChangeArrowheads="1"/>
          </p:cNvSpPr>
          <p:nvPr>
            <p:ph type="body" sz="half" idx="2"/>
          </p:nvPr>
        </p:nvSpPr>
        <p:spPr bwMode="auto">
          <a:xfrm>
            <a:off x="5181603" y="2057400"/>
            <a:ext cx="3124200" cy="3325483"/>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u="sng" dirty="0">
                <a:latin typeface="Benguiat Bk BT" pitchFamily="18" charset="0"/>
              </a:rPr>
              <a:t>ECW Extreme Fan Cam DVD</a:t>
            </a:r>
          </a:p>
          <a:p>
            <a:pPr>
              <a:lnSpc>
                <a:spcPct val="90000"/>
              </a:lnSpc>
              <a:spcAft>
                <a:spcPts val="300"/>
              </a:spcAft>
              <a:buClr>
                <a:schemeClr val="tx1"/>
              </a:buClr>
              <a:buFontTx/>
              <a:buNone/>
            </a:pPr>
            <a:endParaRPr lang="en-US" sz="1600" dirty="0">
              <a:latin typeface="Benguiat Bk BT" pitchFamily="18" charset="0"/>
            </a:endParaRPr>
          </a:p>
          <a:p>
            <a:pPr>
              <a:lnSpc>
                <a:spcPct val="90000"/>
              </a:lnSpc>
              <a:spcAft>
                <a:spcPts val="300"/>
              </a:spcAft>
              <a:buClr>
                <a:schemeClr val="tx1"/>
              </a:buClr>
              <a:buFontTx/>
              <a:buNone/>
            </a:pPr>
            <a:r>
              <a:rPr lang="en-US" sz="1600" dirty="0">
                <a:latin typeface="Benguiat Bk BT" pitchFamily="18" charset="0"/>
              </a:rPr>
              <a:t>Steel Cage Standoffs</a:t>
            </a:r>
          </a:p>
          <a:p>
            <a:pPr>
              <a:spcAft>
                <a:spcPts val="300"/>
              </a:spcAft>
              <a:buClr>
                <a:schemeClr val="tx1"/>
              </a:buClr>
              <a:buFontTx/>
              <a:buNone/>
            </a:pPr>
            <a:r>
              <a:rPr lang="en-US" sz="1600" dirty="0">
                <a:latin typeface="Benguiat Bk BT" pitchFamily="18" charset="0"/>
              </a:rPr>
              <a:t>Hardcore Tricks, Extreme Treats</a:t>
            </a:r>
          </a:p>
          <a:p>
            <a:pPr>
              <a:spcAft>
                <a:spcPts val="300"/>
              </a:spcAft>
              <a:buClr>
                <a:schemeClr val="tx1"/>
              </a:buClr>
              <a:buFontTx/>
              <a:buNone/>
            </a:pPr>
            <a:r>
              <a:rPr lang="en-US" sz="1600" dirty="0">
                <a:latin typeface="Benguiat Bk BT" pitchFamily="18" charset="0"/>
              </a:rPr>
              <a:t>Night of Extreme Action</a:t>
            </a:r>
          </a:p>
          <a:p>
            <a:pPr>
              <a:lnSpc>
                <a:spcPct val="90000"/>
              </a:lnSpc>
              <a:spcAft>
                <a:spcPts val="300"/>
              </a:spcAft>
              <a:buClr>
                <a:schemeClr val="tx1"/>
              </a:buClr>
              <a:buFontTx/>
              <a:buNone/>
            </a:pPr>
            <a:r>
              <a:rPr lang="en-US" sz="1600" dirty="0">
                <a:latin typeface="Benguiat Bk BT" pitchFamily="18" charset="0"/>
              </a:rPr>
              <a:t>Main Event Mayhem</a:t>
            </a:r>
          </a:p>
          <a:p>
            <a:pPr>
              <a:lnSpc>
                <a:spcPct val="90000"/>
              </a:lnSpc>
              <a:spcAft>
                <a:spcPts val="300"/>
              </a:spcAft>
              <a:buClr>
                <a:schemeClr val="tx1"/>
              </a:buClr>
              <a:buFontTx/>
              <a:buNone/>
            </a:pPr>
            <a:r>
              <a:rPr lang="en-US" sz="1600" dirty="0">
                <a:latin typeface="Benguiat Bk BT" pitchFamily="18" charset="0"/>
              </a:rPr>
              <a:t>Suicidal in the Midwest</a:t>
            </a:r>
          </a:p>
          <a:p>
            <a:pPr>
              <a:buClr>
                <a:schemeClr val="tx1"/>
              </a:buClr>
              <a:buFontTx/>
              <a:buNone/>
            </a:pPr>
            <a:endParaRPr lang="en-US" sz="1800" dirty="0">
              <a:latin typeface="Benguiat Bk BT" pitchFamily="18" charset="0"/>
            </a:endParaRPr>
          </a:p>
          <a:p>
            <a:endParaRPr lang="en-US" sz="2000" dirty="0"/>
          </a:p>
          <a:p>
            <a:pPr>
              <a:buFontTx/>
              <a:buNone/>
            </a:pPr>
            <a:endParaRPr lang="en-US" sz="2000" dirty="0"/>
          </a:p>
        </p:txBody>
      </p:sp>
      <p:pic>
        <p:nvPicPr>
          <p:cNvPr id="26629" name="Picture 1030" descr="Logo_ECW"/>
          <p:cNvPicPr>
            <a:picLocks noChangeAspect="1" noChangeArrowheads="1"/>
          </p:cNvPicPr>
          <p:nvPr/>
        </p:nvPicPr>
        <p:blipFill>
          <a:blip r:embed="rId3" cstate="print"/>
          <a:srcRect/>
          <a:stretch>
            <a:fillRect/>
          </a:stretch>
        </p:blipFill>
        <p:spPr bwMode="auto">
          <a:xfrm>
            <a:off x="304800" y="152400"/>
            <a:ext cx="1676400" cy="1341438"/>
          </a:xfrm>
          <a:prstGeom prst="rect">
            <a:avLst/>
          </a:prstGeom>
          <a:noFill/>
          <a:ln w="9525">
            <a:noFill/>
            <a:miter lim="800000"/>
            <a:headEnd/>
            <a:tailEnd/>
          </a:ln>
        </p:spPr>
      </p:pic>
      <p:sp>
        <p:nvSpPr>
          <p:cNvPr id="7" name="TextBox 6"/>
          <p:cNvSpPr txBox="1"/>
          <p:nvPr/>
        </p:nvSpPr>
        <p:spPr>
          <a:xfrm>
            <a:off x="8744532" y="6550223"/>
            <a:ext cx="399468" cy="307777"/>
          </a:xfrm>
          <a:prstGeom prst="rect">
            <a:avLst/>
          </a:prstGeom>
          <a:noFill/>
        </p:spPr>
        <p:txBody>
          <a:bodyPr wrap="none" rtlCol="0">
            <a:spAutoFit/>
          </a:bodyPr>
          <a:lstStyle/>
          <a:p>
            <a:fld id="{1250C33F-EFD8-46CB-A331-57A30BADE802}" type="slidenum">
              <a:rPr lang="en-GB" sz="1400" smtClean="0">
                <a:latin typeface="Benguiat Bk BT" pitchFamily="18" charset="0"/>
              </a:rPr>
              <a:pPr/>
              <a:t>71</a:t>
            </a:fld>
            <a:endParaRPr lang="en-GB" sz="1400" dirty="0">
              <a:latin typeface="Benguiat Bk BT" pitchFamily="18" charset="0"/>
            </a:endParaRPr>
          </a:p>
        </p:txBody>
      </p:sp>
    </p:spTree>
    <p:extLst>
      <p:ext uri="{BB962C8B-B14F-4D97-AF65-F5344CB8AC3E}">
        <p14:creationId xmlns:p14="http://schemas.microsoft.com/office/powerpoint/2010/main" val="2863170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09800" y="228600"/>
            <a:ext cx="61722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Extreme Championship Wrestling (ECW)</a:t>
            </a:r>
          </a:p>
        </p:txBody>
      </p:sp>
      <p:sp>
        <p:nvSpPr>
          <p:cNvPr id="26627" name="Rectangle 1027"/>
          <p:cNvSpPr>
            <a:spLocks noGrp="1" noChangeArrowheads="1"/>
          </p:cNvSpPr>
          <p:nvPr>
            <p:ph type="body" sz="half" idx="1"/>
          </p:nvPr>
        </p:nvSpPr>
        <p:spPr bwMode="auto">
          <a:xfrm>
            <a:off x="952500" y="1828800"/>
            <a:ext cx="2514600" cy="36576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u="sng" dirty="0">
                <a:latin typeface="Benguiat Bk BT" pitchFamily="18" charset="0"/>
              </a:rPr>
              <a:t>ECW U.K. PAL VHS</a:t>
            </a:r>
          </a:p>
          <a:p>
            <a:pPr>
              <a:buFontTx/>
              <a:buNone/>
            </a:pPr>
            <a:endParaRPr lang="en-US" sz="1400" dirty="0">
              <a:latin typeface="Benguiat Bk BT" pitchFamily="18" charset="0"/>
            </a:endParaRPr>
          </a:p>
          <a:p>
            <a:pPr>
              <a:buFontTx/>
              <a:buNone/>
            </a:pPr>
            <a:r>
              <a:rPr lang="en-US" sz="1400" dirty="0">
                <a:latin typeface="Benguiat Bk BT" pitchFamily="18" charset="0"/>
              </a:rPr>
              <a:t>The Buffalo Invasion</a:t>
            </a:r>
          </a:p>
          <a:p>
            <a:pPr>
              <a:buFontTx/>
              <a:buNone/>
            </a:pPr>
            <a:r>
              <a:rPr lang="en-US" sz="1400" dirty="0">
                <a:latin typeface="Benguiat Bk BT" pitchFamily="18" charset="0"/>
              </a:rPr>
              <a:t>Holiday Hell</a:t>
            </a:r>
          </a:p>
          <a:p>
            <a:pPr>
              <a:spcAft>
                <a:spcPts val="300"/>
              </a:spcAft>
              <a:buClr>
                <a:schemeClr val="tx1"/>
              </a:buClr>
              <a:buFontTx/>
              <a:buNone/>
            </a:pPr>
            <a:r>
              <a:rPr lang="en-US" sz="1400" dirty="0">
                <a:latin typeface="Benguiat Bk BT" pitchFamily="18" charset="0"/>
              </a:rPr>
              <a:t>Massacre On Queens Boulevard</a:t>
            </a:r>
          </a:p>
          <a:p>
            <a:pPr>
              <a:spcAft>
                <a:spcPts val="300"/>
              </a:spcAft>
              <a:buClr>
                <a:schemeClr val="tx1"/>
              </a:buClr>
              <a:buFontTx/>
              <a:buNone/>
            </a:pPr>
            <a:r>
              <a:rPr lang="en-US" sz="1400" dirty="0">
                <a:latin typeface="Benguiat Bk BT" pitchFamily="18" charset="0"/>
              </a:rPr>
              <a:t>Massacre On 34</a:t>
            </a:r>
            <a:r>
              <a:rPr lang="en-US" sz="1400" baseline="30000" dirty="0">
                <a:latin typeface="Benguiat Bk BT" pitchFamily="18" charset="0"/>
              </a:rPr>
              <a:t>th</a:t>
            </a:r>
            <a:r>
              <a:rPr lang="en-US" sz="1400" dirty="0">
                <a:latin typeface="Benguiat Bk BT" pitchFamily="18" charset="0"/>
              </a:rPr>
              <a:t> Street</a:t>
            </a:r>
          </a:p>
          <a:p>
            <a:pPr>
              <a:spcAft>
                <a:spcPts val="300"/>
              </a:spcAft>
              <a:buClr>
                <a:schemeClr val="tx1"/>
              </a:buClr>
              <a:buFontTx/>
              <a:buNone/>
            </a:pPr>
            <a:r>
              <a:rPr lang="en-US" sz="1400" dirty="0">
                <a:latin typeface="Benguiat Bk BT" pitchFamily="18" charset="0"/>
              </a:rPr>
              <a:t>A Matter of Respect ‘96</a:t>
            </a:r>
          </a:p>
          <a:p>
            <a:pPr>
              <a:spcAft>
                <a:spcPts val="300"/>
              </a:spcAft>
              <a:buClr>
                <a:schemeClr val="tx1"/>
              </a:buClr>
              <a:buFontTx/>
              <a:buNone/>
            </a:pPr>
            <a:r>
              <a:rPr lang="en-US" sz="1400" dirty="0">
                <a:latin typeface="Benguiat Bk BT" pitchFamily="18" charset="0"/>
              </a:rPr>
              <a:t>Natural Born Killaz</a:t>
            </a:r>
          </a:p>
          <a:p>
            <a:pPr>
              <a:spcAft>
                <a:spcPts val="300"/>
              </a:spcAft>
              <a:buClr>
                <a:schemeClr val="tx1"/>
              </a:buClr>
              <a:buFontTx/>
              <a:buNone/>
            </a:pPr>
            <a:r>
              <a:rPr lang="en-US" sz="1400" dirty="0">
                <a:latin typeface="Benguiat Bk BT" pitchFamily="18" charset="0"/>
              </a:rPr>
              <a:t>Born To Be Wired</a:t>
            </a:r>
          </a:p>
          <a:p>
            <a:pPr>
              <a:spcAft>
                <a:spcPts val="300"/>
              </a:spcAft>
              <a:buClr>
                <a:schemeClr val="tx1"/>
              </a:buClr>
              <a:buFontTx/>
              <a:buNone/>
            </a:pPr>
            <a:r>
              <a:rPr lang="en-US" sz="1400" dirty="0">
                <a:latin typeface="Benguiat Bk BT" pitchFamily="18" charset="0"/>
              </a:rPr>
              <a:t>Living Dangerously ‘98</a:t>
            </a:r>
          </a:p>
          <a:p>
            <a:pPr>
              <a:spcAft>
                <a:spcPts val="300"/>
              </a:spcAft>
              <a:buClr>
                <a:schemeClr val="tx1"/>
              </a:buClr>
              <a:buFontTx/>
              <a:buNone/>
            </a:pPr>
            <a:r>
              <a:rPr lang="en-US" sz="1400" dirty="0">
                <a:latin typeface="Benguiat Bk BT" pitchFamily="18" charset="0"/>
              </a:rPr>
              <a:t>Guilty As Charged ‘99</a:t>
            </a:r>
          </a:p>
          <a:p>
            <a:pPr>
              <a:lnSpc>
                <a:spcPct val="90000"/>
              </a:lnSpc>
              <a:buClr>
                <a:schemeClr val="tx1"/>
              </a:buClr>
              <a:buFontTx/>
              <a:buNone/>
            </a:pPr>
            <a:endParaRPr lang="en-US" sz="1800" dirty="0">
              <a:latin typeface="Benguiat Bk BT" pitchFamily="18" charset="0"/>
            </a:endParaRPr>
          </a:p>
          <a:p>
            <a:pPr>
              <a:lnSpc>
                <a:spcPct val="90000"/>
              </a:lnSpc>
              <a:buClr>
                <a:schemeClr val="tx1"/>
              </a:buClr>
              <a:buFontTx/>
              <a:buNone/>
            </a:pPr>
            <a:endParaRPr lang="en-US" sz="2000" dirty="0">
              <a:latin typeface="Benguiat Bk BT" pitchFamily="18" charset="0"/>
            </a:endParaRPr>
          </a:p>
        </p:txBody>
      </p:sp>
      <p:sp>
        <p:nvSpPr>
          <p:cNvPr id="26628" name="Rectangle 1028"/>
          <p:cNvSpPr>
            <a:spLocks noGrp="1" noChangeArrowheads="1"/>
          </p:cNvSpPr>
          <p:nvPr>
            <p:ph type="body" sz="half" idx="2"/>
          </p:nvPr>
        </p:nvSpPr>
        <p:spPr bwMode="auto">
          <a:xfrm>
            <a:off x="4953000" y="1842247"/>
            <a:ext cx="3124200" cy="3644153"/>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spcAft>
                <a:spcPts val="300"/>
              </a:spcAft>
              <a:buClr>
                <a:schemeClr val="tx1"/>
              </a:buClr>
              <a:buNone/>
            </a:pPr>
            <a:r>
              <a:rPr lang="en-US" sz="1600" u="sng" dirty="0">
                <a:latin typeface="Benguiat Bk BT" pitchFamily="18" charset="0"/>
              </a:rPr>
              <a:t>ECW U.K. PAL VHS</a:t>
            </a:r>
          </a:p>
          <a:p>
            <a:pPr>
              <a:lnSpc>
                <a:spcPct val="90000"/>
              </a:lnSpc>
              <a:spcBef>
                <a:spcPts val="200"/>
              </a:spcBef>
              <a:spcAft>
                <a:spcPts val="0"/>
              </a:spcAft>
              <a:buClr>
                <a:schemeClr val="tx1"/>
              </a:buClr>
              <a:buNone/>
            </a:pPr>
            <a:endParaRPr lang="en-US" sz="700" dirty="0">
              <a:latin typeface="Benguiat Bk BT" pitchFamily="18" charset="0"/>
            </a:endParaRPr>
          </a:p>
          <a:p>
            <a:pPr>
              <a:lnSpc>
                <a:spcPct val="90000"/>
              </a:lnSpc>
              <a:spcAft>
                <a:spcPts val="300"/>
              </a:spcAft>
              <a:buClr>
                <a:schemeClr val="tx1"/>
              </a:buClr>
              <a:buNone/>
            </a:pPr>
            <a:r>
              <a:rPr lang="en-US" sz="1400" dirty="0">
                <a:latin typeface="Benguiat Bk BT" pitchFamily="18" charset="0"/>
              </a:rPr>
              <a:t>Anarchy Rulz 2000</a:t>
            </a:r>
          </a:p>
          <a:p>
            <a:pPr>
              <a:lnSpc>
                <a:spcPct val="90000"/>
              </a:lnSpc>
              <a:spcAft>
                <a:spcPts val="300"/>
              </a:spcAft>
              <a:buClr>
                <a:schemeClr val="tx1"/>
              </a:buClr>
              <a:buFontTx/>
              <a:buNone/>
            </a:pPr>
            <a:r>
              <a:rPr lang="en-US" sz="1400" dirty="0">
                <a:latin typeface="Benguiat Bk BT" pitchFamily="18" charset="0"/>
              </a:rPr>
              <a:t>Hardcore Heaven ‘95, ‘97, ‘99</a:t>
            </a:r>
          </a:p>
          <a:p>
            <a:pPr>
              <a:spcAft>
                <a:spcPts val="300"/>
              </a:spcAft>
              <a:buClr>
                <a:schemeClr val="tx1"/>
              </a:buClr>
              <a:buFontTx/>
              <a:buNone/>
            </a:pPr>
            <a:r>
              <a:rPr lang="en-US" sz="1400" dirty="0">
                <a:latin typeface="Benguiat Bk BT" pitchFamily="18" charset="0"/>
              </a:rPr>
              <a:t>November to Remember ‘95-‘96, ‘98-2000</a:t>
            </a:r>
          </a:p>
          <a:p>
            <a:pPr>
              <a:spcAft>
                <a:spcPts val="300"/>
              </a:spcAft>
              <a:buClr>
                <a:schemeClr val="tx1"/>
              </a:buClr>
              <a:buFontTx/>
              <a:buNone/>
            </a:pPr>
            <a:r>
              <a:rPr lang="en-US" sz="1400" dirty="0">
                <a:latin typeface="Benguiat Bk BT" pitchFamily="18" charset="0"/>
              </a:rPr>
              <a:t>House Party ‘96, ‘98-‘99</a:t>
            </a:r>
          </a:p>
          <a:p>
            <a:pPr>
              <a:spcAft>
                <a:spcPts val="300"/>
              </a:spcAft>
              <a:buClr>
                <a:schemeClr val="tx1"/>
              </a:buClr>
              <a:buFontTx/>
              <a:buNone/>
            </a:pPr>
            <a:r>
              <a:rPr lang="en-US" sz="1400" dirty="0">
                <a:latin typeface="Benguiat Bk BT" pitchFamily="18" charset="0"/>
              </a:rPr>
              <a:t>Hostile City Showdown ‘96</a:t>
            </a:r>
          </a:p>
          <a:p>
            <a:pPr>
              <a:lnSpc>
                <a:spcPct val="90000"/>
              </a:lnSpc>
              <a:spcAft>
                <a:spcPts val="300"/>
              </a:spcAft>
              <a:buClr>
                <a:schemeClr val="tx1"/>
              </a:buClr>
              <a:buFontTx/>
              <a:buNone/>
            </a:pPr>
            <a:r>
              <a:rPr lang="en-US" sz="1400" dirty="0">
                <a:latin typeface="Benguiat Bk BT" pitchFamily="18" charset="0"/>
              </a:rPr>
              <a:t>Heatwave ‘96, 2000</a:t>
            </a:r>
          </a:p>
          <a:p>
            <a:pPr>
              <a:lnSpc>
                <a:spcPct val="90000"/>
              </a:lnSpc>
              <a:spcAft>
                <a:spcPts val="300"/>
              </a:spcAft>
              <a:buClr>
                <a:schemeClr val="tx1"/>
              </a:buClr>
              <a:buFontTx/>
              <a:buNone/>
            </a:pPr>
            <a:r>
              <a:rPr lang="en-US" sz="1400" dirty="0">
                <a:latin typeface="Benguiat Bk BT" pitchFamily="18" charset="0"/>
              </a:rPr>
              <a:t>CyberSlam ‘96, ‘98, ‘99</a:t>
            </a:r>
          </a:p>
          <a:p>
            <a:pPr>
              <a:lnSpc>
                <a:spcPct val="90000"/>
              </a:lnSpc>
              <a:spcAft>
                <a:spcPts val="300"/>
              </a:spcAft>
              <a:buClr>
                <a:schemeClr val="tx1"/>
              </a:buClr>
              <a:buFontTx/>
              <a:buNone/>
            </a:pPr>
            <a:r>
              <a:rPr lang="en-US" sz="1400" dirty="0">
                <a:latin typeface="Benguiat Bk BT" pitchFamily="18" charset="0"/>
              </a:rPr>
              <a:t>Crossing the Line Again ‘97, ‘99</a:t>
            </a:r>
          </a:p>
          <a:p>
            <a:pPr>
              <a:spcAft>
                <a:spcPts val="300"/>
              </a:spcAft>
              <a:buClr>
                <a:schemeClr val="tx1"/>
              </a:buClr>
              <a:buFontTx/>
              <a:buNone/>
            </a:pPr>
            <a:r>
              <a:rPr lang="en-US" sz="1400" dirty="0">
                <a:latin typeface="Benguiat Bk BT" pitchFamily="18" charset="0"/>
              </a:rPr>
              <a:t>Wrestlepalooza ’98</a:t>
            </a:r>
          </a:p>
          <a:p>
            <a:pPr>
              <a:buClr>
                <a:schemeClr val="tx1"/>
              </a:buClr>
              <a:buFontTx/>
              <a:buNone/>
            </a:pPr>
            <a:r>
              <a:rPr lang="en-US" sz="1400" dirty="0">
                <a:latin typeface="Benguiat Bk BT" pitchFamily="18" charset="0"/>
              </a:rPr>
              <a:t>Hardcore TV Mental</a:t>
            </a:r>
          </a:p>
          <a:p>
            <a:endParaRPr lang="en-US" sz="2000" dirty="0"/>
          </a:p>
          <a:p>
            <a:pPr>
              <a:buFontTx/>
              <a:buNone/>
            </a:pPr>
            <a:endParaRPr lang="en-US" sz="2000" dirty="0"/>
          </a:p>
        </p:txBody>
      </p:sp>
      <p:pic>
        <p:nvPicPr>
          <p:cNvPr id="26629" name="Picture 1030" descr="Logo_ECW"/>
          <p:cNvPicPr>
            <a:picLocks noChangeAspect="1" noChangeArrowheads="1"/>
          </p:cNvPicPr>
          <p:nvPr/>
        </p:nvPicPr>
        <p:blipFill>
          <a:blip r:embed="rId3" cstate="print"/>
          <a:srcRect/>
          <a:stretch>
            <a:fillRect/>
          </a:stretch>
        </p:blipFill>
        <p:spPr bwMode="auto">
          <a:xfrm>
            <a:off x="304800" y="152400"/>
            <a:ext cx="1676400" cy="1341438"/>
          </a:xfrm>
          <a:prstGeom prst="rect">
            <a:avLst/>
          </a:prstGeom>
          <a:noFill/>
          <a:ln w="9525">
            <a:noFill/>
            <a:miter lim="800000"/>
            <a:headEnd/>
            <a:tailEnd/>
          </a:ln>
        </p:spPr>
      </p:pic>
      <p:sp>
        <p:nvSpPr>
          <p:cNvPr id="7" name="TextBox 6"/>
          <p:cNvSpPr txBox="1"/>
          <p:nvPr/>
        </p:nvSpPr>
        <p:spPr>
          <a:xfrm>
            <a:off x="8744532" y="6550223"/>
            <a:ext cx="399468" cy="307777"/>
          </a:xfrm>
          <a:prstGeom prst="rect">
            <a:avLst/>
          </a:prstGeom>
          <a:noFill/>
        </p:spPr>
        <p:txBody>
          <a:bodyPr wrap="none" rtlCol="0">
            <a:spAutoFit/>
          </a:bodyPr>
          <a:lstStyle/>
          <a:p>
            <a:fld id="{523AA440-B461-4716-9A65-87AF3A5C4845}" type="slidenum">
              <a:rPr lang="en-GB" sz="1400" smtClean="0">
                <a:latin typeface="Benguiat Bk BT" pitchFamily="18" charset="0"/>
              </a:rPr>
              <a:pPr/>
              <a:t>72</a:t>
            </a:fld>
            <a:endParaRPr lang="en-GB" sz="1400" dirty="0">
              <a:latin typeface="Benguiat Bk BT" pitchFamily="18" charset="0"/>
            </a:endParaRPr>
          </a:p>
        </p:txBody>
      </p:sp>
    </p:spTree>
    <p:extLst>
      <p:ext uri="{BB962C8B-B14F-4D97-AF65-F5344CB8AC3E}">
        <p14:creationId xmlns:p14="http://schemas.microsoft.com/office/powerpoint/2010/main" val="34141158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7"/>
          <p:cNvSpPr>
            <a:spLocks noGrp="1" noChangeArrowheads="1"/>
          </p:cNvSpPr>
          <p:nvPr>
            <p:ph type="body" sz="half" idx="1"/>
          </p:nvPr>
        </p:nvSpPr>
        <p:spPr bwMode="auto">
          <a:xfrm>
            <a:off x="228600" y="1905000"/>
            <a:ext cx="4267200" cy="36576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en-US" sz="1600" u="sng" dirty="0">
                <a:latin typeface="Benguiat Bk BT" pitchFamily="18" charset="0"/>
              </a:rPr>
              <a:t>The Best of TNA:</a:t>
            </a:r>
          </a:p>
          <a:p>
            <a:pPr>
              <a:lnSpc>
                <a:spcPct val="80000"/>
              </a:lnSpc>
              <a:buFontTx/>
              <a:buNone/>
            </a:pPr>
            <a:endParaRPr lang="en-US" sz="1000" dirty="0">
              <a:latin typeface="Benguiat Bk BT" pitchFamily="18" charset="0"/>
            </a:endParaRPr>
          </a:p>
          <a:p>
            <a:pPr>
              <a:buFontTx/>
              <a:buNone/>
            </a:pPr>
            <a:r>
              <a:rPr lang="en-US" sz="1400" dirty="0">
                <a:latin typeface="Benguiat Bk BT" pitchFamily="18" charset="0"/>
              </a:rPr>
              <a:t>Best of The Bloodiest Brawls</a:t>
            </a:r>
          </a:p>
          <a:p>
            <a:pPr>
              <a:buFontTx/>
              <a:buNone/>
            </a:pPr>
            <a:r>
              <a:rPr lang="en-GB" sz="1400" dirty="0">
                <a:latin typeface="Benguiat Bk BT" pitchFamily="18" charset="0"/>
              </a:rPr>
              <a:t>Best of the Bloodiest Brawls: Scars and Stitches</a:t>
            </a:r>
          </a:p>
          <a:p>
            <a:pPr>
              <a:buFontTx/>
              <a:buNone/>
            </a:pPr>
            <a:r>
              <a:rPr lang="en-GB" sz="1400" dirty="0">
                <a:latin typeface="Benguiat Bk BT" pitchFamily="18" charset="0"/>
              </a:rPr>
              <a:t>TNA Wrestling: The 50 Greatest Moments</a:t>
            </a:r>
          </a:p>
          <a:p>
            <a:pPr>
              <a:buFontTx/>
              <a:buNone/>
            </a:pPr>
            <a:r>
              <a:rPr lang="en-US" sz="1400" dirty="0">
                <a:latin typeface="Benguiat Bk BT" pitchFamily="18" charset="0"/>
              </a:rPr>
              <a:t>TNA Ultimate Matches (2 DVD)</a:t>
            </a:r>
          </a:p>
          <a:p>
            <a:pPr>
              <a:buFontTx/>
              <a:buNone/>
            </a:pPr>
            <a:r>
              <a:rPr lang="en-US" sz="1400" dirty="0">
                <a:latin typeface="Benguiat Bk BT" pitchFamily="18" charset="0"/>
              </a:rPr>
              <a:t>The Ultimate X Collection</a:t>
            </a:r>
          </a:p>
          <a:p>
            <a:pPr>
              <a:buFontTx/>
              <a:buNone/>
            </a:pPr>
            <a:r>
              <a:rPr lang="en-US" sz="1400" dirty="0">
                <a:latin typeface="Benguiat Bk BT" pitchFamily="18" charset="0"/>
              </a:rPr>
              <a:t>The Best of TNA 2007</a:t>
            </a:r>
          </a:p>
          <a:p>
            <a:pPr>
              <a:buNone/>
            </a:pPr>
            <a:r>
              <a:rPr lang="en-US" sz="1400" dirty="0">
                <a:latin typeface="Benguiat Bk BT" pitchFamily="18" charset="0"/>
              </a:rPr>
              <a:t>The Best of TNA 2009</a:t>
            </a:r>
          </a:p>
          <a:p>
            <a:pPr>
              <a:buFontTx/>
              <a:buNone/>
            </a:pPr>
            <a:r>
              <a:rPr lang="en-US" sz="1400" dirty="0">
                <a:latin typeface="Benguiat Bk BT" pitchFamily="18" charset="0"/>
              </a:rPr>
              <a:t>Doomsday: The Best of Abyss</a:t>
            </a:r>
          </a:p>
          <a:p>
            <a:pPr>
              <a:spcBef>
                <a:spcPct val="25000"/>
              </a:spcBef>
              <a:buFontTx/>
              <a:buNone/>
            </a:pPr>
            <a:r>
              <a:rPr lang="en-US" sz="1400" dirty="0">
                <a:latin typeface="Benguiat Bk BT" pitchFamily="18" charset="0"/>
              </a:rPr>
              <a:t>Unstoppable: The Best of Samoa Joe</a:t>
            </a:r>
          </a:p>
          <a:p>
            <a:pPr>
              <a:buNone/>
            </a:pPr>
            <a:r>
              <a:rPr lang="en-US" sz="1400" dirty="0">
                <a:latin typeface="Benguiat Bk BT" pitchFamily="18" charset="0"/>
              </a:rPr>
              <a:t>Heaven Sent, Hell Bound: </a:t>
            </a:r>
          </a:p>
          <a:p>
            <a:pPr lvl="1">
              <a:buNone/>
            </a:pPr>
            <a:r>
              <a:rPr lang="en-US" sz="1400" dirty="0">
                <a:latin typeface="Benguiat Bk BT" pitchFamily="18" charset="0"/>
              </a:rPr>
              <a:t>The Best of The Fallen Angel</a:t>
            </a:r>
          </a:p>
        </p:txBody>
      </p:sp>
      <p:sp>
        <p:nvSpPr>
          <p:cNvPr id="27651" name="Rectangle 1028"/>
          <p:cNvSpPr>
            <a:spLocks noGrp="1" noChangeArrowheads="1"/>
          </p:cNvSpPr>
          <p:nvPr>
            <p:ph type="body" sz="half" idx="2"/>
          </p:nvPr>
        </p:nvSpPr>
        <p:spPr bwMode="auto">
          <a:xfrm>
            <a:off x="4572000" y="1905000"/>
            <a:ext cx="4267200" cy="35814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en-US" sz="1600" u="sng" dirty="0">
                <a:latin typeface="Benguiat Bk BT" pitchFamily="18" charset="0"/>
              </a:rPr>
              <a:t>The Best of TNA:</a:t>
            </a:r>
          </a:p>
          <a:p>
            <a:pPr>
              <a:lnSpc>
                <a:spcPct val="80000"/>
              </a:lnSpc>
              <a:buFontTx/>
              <a:buNone/>
            </a:pPr>
            <a:endParaRPr lang="en-US" sz="1000" dirty="0">
              <a:latin typeface="Benguiat Bk BT" pitchFamily="18" charset="0"/>
            </a:endParaRPr>
          </a:p>
          <a:p>
            <a:pPr>
              <a:buFontTx/>
              <a:buNone/>
            </a:pPr>
            <a:r>
              <a:rPr lang="en-US" sz="1400" dirty="0">
                <a:latin typeface="Benguiat Bk BT" pitchFamily="18" charset="0"/>
              </a:rPr>
              <a:t>The Best of the Tag Teams, Vol. 1</a:t>
            </a:r>
          </a:p>
          <a:p>
            <a:pPr>
              <a:buNone/>
            </a:pPr>
            <a:r>
              <a:rPr lang="en-GB" sz="1400" dirty="0">
                <a:latin typeface="Benguiat Bk BT" pitchFamily="18" charset="0"/>
              </a:rPr>
              <a:t>Second 2 None: World's Toughest Tag Teams</a:t>
            </a:r>
          </a:p>
          <a:p>
            <a:pPr>
              <a:buFontTx/>
              <a:buNone/>
            </a:pPr>
            <a:r>
              <a:rPr lang="en-US" sz="1400" dirty="0">
                <a:latin typeface="Benguiat Bk BT" pitchFamily="18" charset="0"/>
              </a:rPr>
              <a:t>The Best of The X Division Vol. 1</a:t>
            </a:r>
          </a:p>
          <a:p>
            <a:pPr>
              <a:buFontTx/>
              <a:buNone/>
            </a:pPr>
            <a:r>
              <a:rPr lang="en-US" sz="1400" dirty="0">
                <a:latin typeface="Benguiat Bk BT" pitchFamily="18" charset="0"/>
              </a:rPr>
              <a:t>The Best of The X Division Vol. 2</a:t>
            </a:r>
          </a:p>
          <a:p>
            <a:pPr>
              <a:buFontTx/>
              <a:buNone/>
            </a:pPr>
            <a:r>
              <a:rPr lang="en-US" sz="1400" dirty="0">
                <a:latin typeface="Benguiat Bk BT" pitchFamily="18" charset="0"/>
              </a:rPr>
              <a:t>The Best of The X Division Twin Pack</a:t>
            </a:r>
          </a:p>
          <a:p>
            <a:pPr>
              <a:buFontTx/>
              <a:buNone/>
            </a:pPr>
            <a:r>
              <a:rPr lang="en-US" sz="1400" dirty="0">
                <a:latin typeface="Benguiat Bk BT" pitchFamily="18" charset="0"/>
              </a:rPr>
              <a:t>The Best of Christian Cage: The Instant Classic</a:t>
            </a:r>
          </a:p>
          <a:p>
            <a:pPr>
              <a:buFontTx/>
              <a:buNone/>
            </a:pPr>
            <a:r>
              <a:rPr lang="en-US" sz="1400" dirty="0">
                <a:latin typeface="Benguiat Bk BT" pitchFamily="18" charset="0"/>
              </a:rPr>
              <a:t>Phenomenal: The Best of A.J. Styles</a:t>
            </a:r>
          </a:p>
          <a:p>
            <a:pPr>
              <a:buFontTx/>
              <a:buNone/>
            </a:pPr>
            <a:r>
              <a:rPr lang="en-US" sz="1400" dirty="0">
                <a:latin typeface="Benguiat Bk BT" pitchFamily="18" charset="0"/>
              </a:rPr>
              <a:t>Phenomenal: The Best of A.J. Styles, Vol. 2</a:t>
            </a:r>
          </a:p>
          <a:p>
            <a:pPr>
              <a:buNone/>
            </a:pPr>
            <a:r>
              <a:rPr lang="en-US" sz="1400" dirty="0">
                <a:latin typeface="Benguiat Bk BT" pitchFamily="18" charset="0"/>
              </a:rPr>
              <a:t>Nevermore: The Best of Raven</a:t>
            </a:r>
          </a:p>
          <a:p>
            <a:pPr>
              <a:buNone/>
            </a:pPr>
            <a:r>
              <a:rPr lang="en-US" sz="1400" dirty="0">
                <a:latin typeface="Benguiat Bk BT" pitchFamily="18" charset="0"/>
              </a:rPr>
              <a:t>The Best of 3LK</a:t>
            </a:r>
          </a:p>
          <a:p>
            <a:pPr>
              <a:buNone/>
            </a:pPr>
            <a:r>
              <a:rPr lang="en-US" sz="1400" dirty="0">
                <a:latin typeface="Benguiat Bk BT" pitchFamily="18" charset="0"/>
              </a:rPr>
              <a:t>The Best of TNA Title Matches</a:t>
            </a:r>
          </a:p>
        </p:txBody>
      </p:sp>
      <p:sp>
        <p:nvSpPr>
          <p:cNvPr id="27652" name="Rectangle 1029"/>
          <p:cNvSpPr>
            <a:spLocks noGrp="1" noChangeArrowheads="1"/>
          </p:cNvSpPr>
          <p:nvPr>
            <p:ph type="title"/>
          </p:nvPr>
        </p:nvSpPr>
        <p:spPr bwMode="auto">
          <a:xfrm>
            <a:off x="3184231" y="76200"/>
            <a:ext cx="5734262" cy="1524000"/>
          </a:xfrm>
          <a:noFill/>
          <a:ln>
            <a:miter lim="800000"/>
            <a:headEnd/>
            <a:tailEnd/>
          </a:ln>
        </p:spPr>
        <p:txBody>
          <a:bodyPr vert="horz" wrap="square" lIns="91440" tIns="45720" rIns="91440" bIns="45720" numCol="1" anchor="t" anchorCtr="0" compatLnSpc="1">
            <a:prstTxWarp prst="textNoShape">
              <a:avLst/>
            </a:prstTxWarp>
          </a:bodyPr>
          <a:lstStyle/>
          <a:p>
            <a:r>
              <a:rPr lang="en-US" sz="3800" dirty="0">
                <a:solidFill>
                  <a:srgbClr val="FFFFFF"/>
                </a:solidFill>
                <a:latin typeface="Staccato222 BT" pitchFamily="66" charset="0"/>
              </a:rPr>
              <a:t>Impact Wrestling</a:t>
            </a:r>
            <a:br>
              <a:rPr lang="en-US" sz="3800" dirty="0">
                <a:solidFill>
                  <a:srgbClr val="FFFFFF"/>
                </a:solidFill>
                <a:latin typeface="Staccato222 BT" pitchFamily="66" charset="0"/>
              </a:rPr>
            </a:br>
            <a:r>
              <a:rPr lang="en-US" sz="3800" dirty="0">
                <a:solidFill>
                  <a:srgbClr val="FFFFFF"/>
                </a:solidFill>
                <a:latin typeface="Staccato222 BT" pitchFamily="66" charset="0"/>
              </a:rPr>
              <a:t>(formerly Total Nonstop Action Wrestling(TNA))</a:t>
            </a:r>
          </a:p>
        </p:txBody>
      </p:sp>
      <p:sp>
        <p:nvSpPr>
          <p:cNvPr id="26630" name="Text Box 1031"/>
          <p:cNvSpPr txBox="1">
            <a:spLocks noChangeArrowheads="1"/>
          </p:cNvSpPr>
          <p:nvPr/>
        </p:nvSpPr>
        <p:spPr bwMode="auto">
          <a:xfrm>
            <a:off x="825564" y="6008144"/>
            <a:ext cx="7340471" cy="523220"/>
          </a:xfrm>
          <a:prstGeom prst="rect">
            <a:avLst/>
          </a:prstGeom>
          <a:noFill/>
          <a:ln w="12700">
            <a:noFill/>
            <a:miter lim="800000"/>
            <a:headEnd type="none" w="sm" len="sm"/>
            <a:tailEnd type="none" w="sm" len="sm"/>
          </a:ln>
        </p:spPr>
        <p:txBody>
          <a:bodyPr wrap="none">
            <a:spAutoFit/>
          </a:bodyPr>
          <a:lstStyle/>
          <a:p>
            <a:pPr eaLnBrk="0" hangingPunct="0">
              <a:defRPr/>
            </a:pPr>
            <a:r>
              <a:rPr lang="en-US" sz="2800" dirty="0">
                <a:solidFill>
                  <a:schemeClr val="accent1">
                    <a:lumMod val="75000"/>
                  </a:schemeClr>
                </a:solidFill>
                <a:latin typeface="Staccato222 BT" pitchFamily="66" charset="0"/>
                <a:cs typeface="+mn-cs"/>
              </a:rPr>
              <a:t>Impact Wrestling t-shirts also available by special order!</a:t>
            </a:r>
          </a:p>
        </p:txBody>
      </p:sp>
      <p:sp>
        <p:nvSpPr>
          <p:cNvPr id="27654" name="TextBox 6"/>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BF451424-957F-42E7-B4D7-97CBCDC551B7}" type="slidenum">
              <a:rPr lang="en-US" sz="1400">
                <a:latin typeface="Benguiat Bk BT" pitchFamily="18" charset="0"/>
              </a:rPr>
              <a:pPr eaLnBrk="0" hangingPunct="0"/>
              <a:t>73</a:t>
            </a:fld>
            <a:endParaRPr lang="en-US" sz="1400" dirty="0">
              <a:latin typeface="Benguiat Bk BT" pitchFamily="18" charset="0"/>
            </a:endParaRPr>
          </a:p>
        </p:txBody>
      </p:sp>
      <p:pic>
        <p:nvPicPr>
          <p:cNvPr id="27655"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184653" y="0"/>
            <a:ext cx="2983494" cy="16764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7"/>
          <p:cNvSpPr>
            <a:spLocks noGrp="1" noChangeArrowheads="1"/>
          </p:cNvSpPr>
          <p:nvPr>
            <p:ph type="body" sz="half" idx="1"/>
          </p:nvPr>
        </p:nvSpPr>
        <p:spPr bwMode="auto">
          <a:xfrm>
            <a:off x="381000" y="1981200"/>
            <a:ext cx="4267200" cy="33528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en-US" sz="1600" u="sng" dirty="0">
                <a:latin typeface="Benguiat Bk BT" pitchFamily="18" charset="0"/>
              </a:rPr>
              <a:t>The Best of TNA:</a:t>
            </a:r>
          </a:p>
          <a:p>
            <a:pPr>
              <a:lnSpc>
                <a:spcPct val="80000"/>
              </a:lnSpc>
              <a:buFontTx/>
              <a:buNone/>
            </a:pPr>
            <a:endParaRPr lang="en-US" sz="1000" dirty="0">
              <a:latin typeface="Benguiat Bk BT" pitchFamily="18" charset="0"/>
            </a:endParaRPr>
          </a:p>
          <a:p>
            <a:pPr>
              <a:spcBef>
                <a:spcPct val="25000"/>
              </a:spcBef>
              <a:buFontTx/>
              <a:buNone/>
            </a:pPr>
            <a:r>
              <a:rPr lang="en-US" sz="1400" dirty="0">
                <a:latin typeface="Benguiat Bk BT" pitchFamily="18" charset="0"/>
              </a:rPr>
              <a:t>Jeff Jarrett: King of the Mountain</a:t>
            </a:r>
          </a:p>
          <a:p>
            <a:pPr>
              <a:spcBef>
                <a:spcPct val="25000"/>
              </a:spcBef>
              <a:buFontTx/>
              <a:buNone/>
            </a:pPr>
            <a:r>
              <a:rPr lang="en-US" sz="1400" dirty="0">
                <a:latin typeface="Benguiat Bk BT" pitchFamily="18" charset="0"/>
              </a:rPr>
              <a:t>Kurt Angle: Champion</a:t>
            </a:r>
          </a:p>
          <a:p>
            <a:pPr>
              <a:spcBef>
                <a:spcPct val="25000"/>
              </a:spcBef>
              <a:buNone/>
            </a:pPr>
            <a:r>
              <a:rPr lang="en-US" sz="1400" dirty="0">
                <a:latin typeface="Benguiat Bk BT" pitchFamily="18" charset="0"/>
              </a:rPr>
              <a:t>Sting: Return of an Icon</a:t>
            </a:r>
          </a:p>
          <a:p>
            <a:pPr>
              <a:spcBef>
                <a:spcPct val="25000"/>
              </a:spcBef>
              <a:buFontTx/>
              <a:buNone/>
            </a:pPr>
            <a:r>
              <a:rPr lang="en-GB" sz="1400" dirty="0">
                <a:latin typeface="Benguiat Bk BT" pitchFamily="18" charset="0"/>
              </a:rPr>
              <a:t>Mick Foley: Hardcore Legend</a:t>
            </a:r>
          </a:p>
          <a:p>
            <a:pPr>
              <a:spcBef>
                <a:spcPct val="25000"/>
              </a:spcBef>
              <a:buNone/>
            </a:pPr>
            <a:r>
              <a:rPr lang="en-US" sz="1400" dirty="0">
                <a:latin typeface="Benguiat Bk BT" pitchFamily="18" charset="0"/>
              </a:rPr>
              <a:t>Enigma: The Best of Jeff Hardy</a:t>
            </a:r>
            <a:endParaRPr lang="en-GB" sz="1400" dirty="0">
              <a:latin typeface="Benguiat Bk BT" pitchFamily="18" charset="0"/>
            </a:endParaRPr>
          </a:p>
          <a:p>
            <a:pPr>
              <a:spcBef>
                <a:spcPct val="25000"/>
              </a:spcBef>
              <a:buFontTx/>
              <a:buNone/>
            </a:pPr>
            <a:r>
              <a:rPr lang="en-GB" sz="1400" dirty="0">
                <a:latin typeface="Benguiat Bk BT" pitchFamily="18" charset="0"/>
              </a:rPr>
              <a:t>The Best of the Asylum Years, Vol. 1</a:t>
            </a:r>
          </a:p>
          <a:p>
            <a:pPr>
              <a:spcBef>
                <a:spcPct val="25000"/>
              </a:spcBef>
              <a:buFontTx/>
              <a:buNone/>
            </a:pPr>
            <a:r>
              <a:rPr lang="en-US" sz="1400" dirty="0">
                <a:latin typeface="Benguiat Bk BT" pitchFamily="18" charset="0"/>
              </a:rPr>
              <a:t>Knockouts: The Ladies of TNA Wrestling Vol. 1</a:t>
            </a:r>
          </a:p>
          <a:p>
            <a:pPr>
              <a:buFontTx/>
              <a:buNone/>
            </a:pPr>
            <a:r>
              <a:rPr lang="en-US" sz="1400" dirty="0">
                <a:latin typeface="Benguiat Bk BT" pitchFamily="18" charset="0"/>
              </a:rPr>
              <a:t>TNA: Knocked Out</a:t>
            </a:r>
          </a:p>
          <a:p>
            <a:pPr>
              <a:buFontTx/>
              <a:buNone/>
            </a:pPr>
            <a:r>
              <a:rPr lang="en-US" sz="1400" dirty="0">
                <a:latin typeface="Benguiat Bk BT" pitchFamily="18" charset="0"/>
              </a:rPr>
              <a:t>TNA Wrestling's Greatest Moments</a:t>
            </a:r>
          </a:p>
          <a:p>
            <a:pPr>
              <a:buFontTx/>
              <a:buNone/>
            </a:pPr>
            <a:endParaRPr lang="en-US" sz="1600" dirty="0">
              <a:latin typeface="Benguiat Bk BT" pitchFamily="18" charset="0"/>
            </a:endParaRPr>
          </a:p>
        </p:txBody>
      </p:sp>
      <p:sp>
        <p:nvSpPr>
          <p:cNvPr id="27651" name="Rectangle 1028"/>
          <p:cNvSpPr>
            <a:spLocks noGrp="1" noChangeArrowheads="1"/>
          </p:cNvSpPr>
          <p:nvPr>
            <p:ph type="body" sz="half" idx="2"/>
          </p:nvPr>
        </p:nvSpPr>
        <p:spPr bwMode="auto">
          <a:xfrm>
            <a:off x="5257800" y="1828800"/>
            <a:ext cx="3200400" cy="38100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FontTx/>
              <a:buNone/>
            </a:pPr>
            <a:r>
              <a:rPr lang="en-US" sz="1600" u="sng" dirty="0">
                <a:latin typeface="Benguiat Bk BT" pitchFamily="18" charset="0"/>
              </a:rPr>
              <a:t>TNA on PPV:</a:t>
            </a:r>
          </a:p>
          <a:p>
            <a:pPr>
              <a:lnSpc>
                <a:spcPct val="80000"/>
              </a:lnSpc>
              <a:buFontTx/>
              <a:buNone/>
            </a:pPr>
            <a:endParaRPr lang="en-US" sz="400" dirty="0">
              <a:latin typeface="Benguiat Bk BT" pitchFamily="18" charset="0"/>
            </a:endParaRPr>
          </a:p>
          <a:p>
            <a:pPr>
              <a:buFontTx/>
              <a:buNone/>
            </a:pPr>
            <a:r>
              <a:rPr lang="en-US" sz="1400" dirty="0">
                <a:latin typeface="Benguiat Bk BT" pitchFamily="18" charset="0"/>
              </a:rPr>
              <a:t>Genesis 2005-2011</a:t>
            </a:r>
          </a:p>
          <a:p>
            <a:pPr>
              <a:buFontTx/>
              <a:buNone/>
            </a:pPr>
            <a:r>
              <a:rPr lang="en-US" sz="1400" dirty="0">
                <a:latin typeface="Benguiat Bk BT" pitchFamily="18" charset="0"/>
              </a:rPr>
              <a:t>Turning Point 2004-12</a:t>
            </a:r>
          </a:p>
          <a:p>
            <a:pPr>
              <a:buFontTx/>
              <a:buNone/>
            </a:pPr>
            <a:r>
              <a:rPr lang="en-US" sz="1400" dirty="0">
                <a:latin typeface="Benguiat Bk BT" pitchFamily="18" charset="0"/>
              </a:rPr>
              <a:t>Victory Road 2004-12</a:t>
            </a:r>
          </a:p>
          <a:p>
            <a:pPr>
              <a:buFontTx/>
              <a:buNone/>
            </a:pPr>
            <a:r>
              <a:rPr lang="en-US" sz="1400" dirty="0">
                <a:latin typeface="Benguiat Bk BT" pitchFamily="18" charset="0"/>
              </a:rPr>
              <a:t>Lockdown 2005-12</a:t>
            </a:r>
          </a:p>
          <a:p>
            <a:pPr>
              <a:buFontTx/>
              <a:buNone/>
            </a:pPr>
            <a:r>
              <a:rPr lang="en-US" sz="1400" dirty="0">
                <a:latin typeface="Benguiat Bk BT" pitchFamily="18" charset="0"/>
              </a:rPr>
              <a:t>Final Resolution 2005-12</a:t>
            </a:r>
          </a:p>
          <a:p>
            <a:pPr>
              <a:buFontTx/>
              <a:buNone/>
            </a:pPr>
            <a:r>
              <a:rPr lang="en-US" sz="1400" dirty="0">
                <a:latin typeface="Benguiat Bk BT" pitchFamily="18" charset="0"/>
              </a:rPr>
              <a:t>Destination X 2005-12</a:t>
            </a:r>
          </a:p>
          <a:p>
            <a:pPr>
              <a:buFontTx/>
              <a:buNone/>
            </a:pPr>
            <a:r>
              <a:rPr lang="en-US" sz="1400" dirty="0">
                <a:latin typeface="Benguiat Bk BT" pitchFamily="18" charset="0"/>
              </a:rPr>
              <a:t>Hard Justice 2005-9</a:t>
            </a:r>
          </a:p>
          <a:p>
            <a:pPr>
              <a:buFontTx/>
              <a:buNone/>
            </a:pPr>
            <a:r>
              <a:rPr lang="en-US" sz="1400" dirty="0">
                <a:latin typeface="Benguiat Bk BT" pitchFamily="18" charset="0"/>
              </a:rPr>
              <a:t>Slammiversary 2005-12</a:t>
            </a:r>
          </a:p>
          <a:p>
            <a:pPr>
              <a:buFontTx/>
              <a:buNone/>
            </a:pPr>
            <a:r>
              <a:rPr lang="en-US" sz="1400" dirty="0">
                <a:latin typeface="Benguiat Bk BT" pitchFamily="18" charset="0"/>
              </a:rPr>
              <a:t>No Surrender 2005-12</a:t>
            </a:r>
          </a:p>
          <a:p>
            <a:pPr>
              <a:buFontTx/>
              <a:buNone/>
            </a:pPr>
            <a:r>
              <a:rPr lang="en-US" sz="1400" dirty="0">
                <a:latin typeface="Benguiat Bk BT" pitchFamily="18" charset="0"/>
              </a:rPr>
              <a:t>Sacrifice 2005-12</a:t>
            </a:r>
          </a:p>
          <a:p>
            <a:pPr>
              <a:buFontTx/>
              <a:buNone/>
            </a:pPr>
            <a:r>
              <a:rPr lang="en-US" sz="1400" dirty="0">
                <a:latin typeface="Benguiat Bk BT" pitchFamily="18" charset="0"/>
              </a:rPr>
              <a:t>Unbreakable 2005-12</a:t>
            </a:r>
          </a:p>
          <a:p>
            <a:pPr>
              <a:buFontTx/>
              <a:buNone/>
            </a:pPr>
            <a:r>
              <a:rPr lang="en-US" sz="1400" dirty="0">
                <a:latin typeface="Benguiat Bk BT" pitchFamily="18" charset="0"/>
              </a:rPr>
              <a:t>Bound For Glory 2005-12</a:t>
            </a:r>
          </a:p>
          <a:p>
            <a:pPr>
              <a:buFontTx/>
              <a:buNone/>
            </a:pPr>
            <a:r>
              <a:rPr lang="en-US" sz="1400" dirty="0">
                <a:latin typeface="Benguiat Bk BT" pitchFamily="18" charset="0"/>
              </a:rPr>
              <a:t>Against All Odds 2005-2009</a:t>
            </a:r>
            <a:endParaRPr lang="en-US" sz="1600" dirty="0">
              <a:latin typeface="Benguiat Bk BT" pitchFamily="18" charset="0"/>
            </a:endParaRPr>
          </a:p>
          <a:p>
            <a:pPr>
              <a:lnSpc>
                <a:spcPct val="80000"/>
              </a:lnSpc>
              <a:buFontTx/>
              <a:buNone/>
            </a:pPr>
            <a:endParaRPr lang="en-US" sz="1800" dirty="0">
              <a:latin typeface="Benguiat Bk BT" pitchFamily="18" charset="0"/>
            </a:endParaRPr>
          </a:p>
        </p:txBody>
      </p:sp>
      <p:sp>
        <p:nvSpPr>
          <p:cNvPr id="27652" name="Rectangle 1029"/>
          <p:cNvSpPr>
            <a:spLocks noGrp="1" noChangeArrowheads="1"/>
          </p:cNvSpPr>
          <p:nvPr>
            <p:ph type="title"/>
          </p:nvPr>
        </p:nvSpPr>
        <p:spPr bwMode="auto">
          <a:xfrm>
            <a:off x="3505200" y="0"/>
            <a:ext cx="5562600" cy="1524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Impact Wrestling</a:t>
            </a:r>
            <a:br>
              <a:rPr lang="en-US" sz="4000" dirty="0">
                <a:solidFill>
                  <a:srgbClr val="FFFFFF"/>
                </a:solidFill>
                <a:latin typeface="Staccato222 BT" pitchFamily="66" charset="0"/>
              </a:rPr>
            </a:br>
            <a:r>
              <a:rPr lang="en-US" sz="4000" dirty="0">
                <a:solidFill>
                  <a:srgbClr val="FFFFFF"/>
                </a:solidFill>
                <a:latin typeface="Staccato222 BT" pitchFamily="66" charset="0"/>
              </a:rPr>
              <a:t>(formerly Total Nonstop Action Wrestling(TNA))</a:t>
            </a:r>
          </a:p>
        </p:txBody>
      </p:sp>
      <p:sp>
        <p:nvSpPr>
          <p:cNvPr id="27654" name="TextBox 6"/>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BF451424-957F-42E7-B4D7-97CBCDC551B7}" type="slidenum">
              <a:rPr lang="en-US" sz="1400">
                <a:latin typeface="Benguiat Bk BT" pitchFamily="18" charset="0"/>
              </a:rPr>
              <a:pPr eaLnBrk="0" hangingPunct="0"/>
              <a:t>74</a:t>
            </a:fld>
            <a:endParaRPr lang="en-US" sz="1400" dirty="0">
              <a:latin typeface="Benguiat Bk BT" pitchFamily="18" charset="0"/>
            </a:endParaRPr>
          </a:p>
        </p:txBody>
      </p:sp>
      <p:pic>
        <p:nvPicPr>
          <p:cNvPr id="27655"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184653" y="0"/>
            <a:ext cx="2983494" cy="1676400"/>
          </a:xfrm>
          <a:prstGeom prst="rect">
            <a:avLst/>
          </a:prstGeom>
          <a:noFill/>
          <a:ln w="9525">
            <a:noFill/>
            <a:miter lim="800000"/>
            <a:headEnd/>
            <a:tailEnd/>
          </a:ln>
        </p:spPr>
      </p:pic>
      <p:sp>
        <p:nvSpPr>
          <p:cNvPr id="2" name="TextBox 1"/>
          <p:cNvSpPr txBox="1"/>
          <p:nvPr/>
        </p:nvSpPr>
        <p:spPr>
          <a:xfrm>
            <a:off x="76200" y="6088360"/>
            <a:ext cx="8667750" cy="523220"/>
          </a:xfrm>
          <a:prstGeom prst="rect">
            <a:avLst/>
          </a:prstGeom>
          <a:noFill/>
        </p:spPr>
        <p:txBody>
          <a:bodyPr wrap="square" rtlCol="0">
            <a:spAutoFit/>
          </a:bodyPr>
          <a:lstStyle/>
          <a:p>
            <a:pPr algn="ctr"/>
            <a:r>
              <a:rPr lang="en-US" sz="2800" dirty="0">
                <a:solidFill>
                  <a:schemeClr val="accent1">
                    <a:lumMod val="75000"/>
                  </a:schemeClr>
                </a:solidFill>
                <a:latin typeface="Staccato222 BT" pitchFamily="66" charset="0"/>
                <a:cs typeface="+mn-cs"/>
              </a:rPr>
              <a:t>More TNA/Impact Wrestling available by special order!  See page 188</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28"/>
          <p:cNvSpPr>
            <a:spLocks noGrp="1" noChangeArrowheads="1"/>
          </p:cNvSpPr>
          <p:nvPr>
            <p:ph type="body" sz="half" idx="2"/>
          </p:nvPr>
        </p:nvSpPr>
        <p:spPr bwMode="auto">
          <a:xfrm>
            <a:off x="2819400" y="1905000"/>
            <a:ext cx="3276600" cy="358140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80000"/>
              </a:lnSpc>
              <a:buFontTx/>
              <a:buNone/>
            </a:pPr>
            <a:r>
              <a:rPr lang="en-US" sz="1600" u="sng" dirty="0">
                <a:latin typeface="Benguiat Bk BT" pitchFamily="18" charset="0"/>
              </a:rPr>
              <a:t>TNA on PPV:</a:t>
            </a:r>
          </a:p>
          <a:p>
            <a:pPr>
              <a:lnSpc>
                <a:spcPct val="80000"/>
              </a:lnSpc>
              <a:buFontTx/>
              <a:buNone/>
            </a:pPr>
            <a:endParaRPr lang="en-US" sz="1000" dirty="0">
              <a:latin typeface="Benguiat Bk BT" pitchFamily="18" charset="0"/>
            </a:endParaRPr>
          </a:p>
          <a:p>
            <a:pPr algn="ctr">
              <a:buNone/>
            </a:pPr>
            <a:r>
              <a:rPr lang="en-US" sz="1400" dirty="0">
                <a:latin typeface="Benguiat Bk BT" pitchFamily="18" charset="0"/>
              </a:rPr>
              <a:t>Hardcore Justice 2010-2012</a:t>
            </a:r>
          </a:p>
          <a:p>
            <a:pPr algn="ctr">
              <a:buFontTx/>
              <a:buNone/>
            </a:pPr>
            <a:r>
              <a:rPr lang="en-US" sz="1400" dirty="0">
                <a:latin typeface="Benguiat Bk BT" pitchFamily="18" charset="0"/>
              </a:rPr>
              <a:t>TNA Cross the Line (3 DVD)</a:t>
            </a:r>
          </a:p>
          <a:p>
            <a:pPr algn="ctr">
              <a:buClr>
                <a:schemeClr val="accent1">
                  <a:lumMod val="75000"/>
                </a:schemeClr>
              </a:buClr>
              <a:buFont typeface="Benguiat Bk BT" panose="02030604050306020704" pitchFamily="18" charset="0"/>
              <a:buChar char="−"/>
            </a:pPr>
            <a:r>
              <a:rPr lang="en-US" sz="1200" dirty="0">
                <a:latin typeface="Benguiat Bk BT" pitchFamily="18" charset="0"/>
              </a:rPr>
              <a:t>Turning Point 2008</a:t>
            </a:r>
          </a:p>
          <a:p>
            <a:pPr algn="ctr">
              <a:buClr>
                <a:schemeClr val="accent1">
                  <a:lumMod val="75000"/>
                </a:schemeClr>
              </a:buClr>
              <a:buFont typeface="Benguiat Bk BT" panose="02030604050306020704" pitchFamily="18" charset="0"/>
              <a:buChar char="−"/>
            </a:pPr>
            <a:r>
              <a:rPr lang="en-US" sz="1200" dirty="0">
                <a:latin typeface="Benguiat Bk BT" pitchFamily="18" charset="0"/>
              </a:rPr>
              <a:t>Final Resolution 2009</a:t>
            </a:r>
          </a:p>
          <a:p>
            <a:pPr algn="ctr">
              <a:buClr>
                <a:schemeClr val="accent1">
                  <a:lumMod val="75000"/>
                </a:schemeClr>
              </a:buClr>
              <a:buFont typeface="Benguiat Bk BT" panose="02030604050306020704" pitchFamily="18" charset="0"/>
              <a:buChar char="−"/>
            </a:pPr>
            <a:r>
              <a:rPr lang="en-US" sz="1200" dirty="0">
                <a:latin typeface="Benguiat Bk BT" pitchFamily="18" charset="0"/>
              </a:rPr>
              <a:t>Genesis 2009</a:t>
            </a:r>
            <a:endParaRPr lang="en-US" sz="1400" dirty="0">
              <a:latin typeface="Benguiat Bk BT" pitchFamily="18" charset="0"/>
            </a:endParaRPr>
          </a:p>
          <a:p>
            <a:pPr algn="ctr">
              <a:buFontTx/>
              <a:buNone/>
            </a:pPr>
            <a:r>
              <a:rPr lang="en-US" sz="1400" dirty="0">
                <a:latin typeface="Benguiat Bk BT" pitchFamily="18" charset="0"/>
              </a:rPr>
              <a:t>TNA Cross the Line 2 (3 DVD)</a:t>
            </a:r>
          </a:p>
          <a:p>
            <a:pPr algn="ctr">
              <a:buFontTx/>
              <a:buNone/>
            </a:pPr>
            <a:r>
              <a:rPr lang="en-US" sz="1400" dirty="0">
                <a:latin typeface="Benguiat Bk BT" pitchFamily="18" charset="0"/>
              </a:rPr>
              <a:t>TNA Cross the Line 3 (3 DVD)</a:t>
            </a:r>
          </a:p>
          <a:p>
            <a:pPr algn="ctr">
              <a:buNone/>
            </a:pPr>
            <a:r>
              <a:rPr lang="en-US" sz="1400" dirty="0">
                <a:latin typeface="Benguiat Bk BT" pitchFamily="18" charset="0"/>
              </a:rPr>
              <a:t>TNA Anthology: The Epic Set (3 DVD)</a:t>
            </a:r>
          </a:p>
          <a:p>
            <a:pPr lvl="1">
              <a:buClr>
                <a:schemeClr val="accent1">
                  <a:lumMod val="75000"/>
                </a:schemeClr>
              </a:buClr>
            </a:pPr>
            <a:r>
              <a:rPr lang="en-US" sz="1200" dirty="0">
                <a:latin typeface="Benguiat Bk BT" pitchFamily="18" charset="0"/>
              </a:rPr>
              <a:t>Victory Road 2004</a:t>
            </a:r>
          </a:p>
          <a:p>
            <a:pPr lvl="1">
              <a:buClr>
                <a:schemeClr val="accent1">
                  <a:lumMod val="75000"/>
                </a:schemeClr>
              </a:buClr>
            </a:pPr>
            <a:r>
              <a:rPr lang="en-US" sz="1200" dirty="0">
                <a:latin typeface="Benguiat Bk BT" pitchFamily="18" charset="0"/>
              </a:rPr>
              <a:t>Turning Point 2004</a:t>
            </a:r>
          </a:p>
          <a:p>
            <a:pPr lvl="1">
              <a:buClr>
                <a:schemeClr val="accent1">
                  <a:lumMod val="75000"/>
                </a:schemeClr>
              </a:buClr>
            </a:pPr>
            <a:r>
              <a:rPr lang="en-US" sz="1200" dirty="0">
                <a:latin typeface="Benguiat Bk BT" pitchFamily="18" charset="0"/>
              </a:rPr>
              <a:t>Lockdown </a:t>
            </a:r>
            <a:r>
              <a:rPr lang="en-US" sz="1400" dirty="0">
                <a:latin typeface="Benguiat Bk BT" pitchFamily="18" charset="0"/>
              </a:rPr>
              <a:t>2005</a:t>
            </a:r>
            <a:endParaRPr lang="en-US" sz="1600" dirty="0">
              <a:latin typeface="Benguiat Bk BT" pitchFamily="18" charset="0"/>
            </a:endParaRPr>
          </a:p>
          <a:p>
            <a:pPr>
              <a:lnSpc>
                <a:spcPct val="80000"/>
              </a:lnSpc>
              <a:buFontTx/>
              <a:buNone/>
            </a:pPr>
            <a:endParaRPr lang="en-US" sz="1800" dirty="0">
              <a:latin typeface="Benguiat Bk BT" pitchFamily="18" charset="0"/>
            </a:endParaRPr>
          </a:p>
        </p:txBody>
      </p:sp>
      <p:sp>
        <p:nvSpPr>
          <p:cNvPr id="27652" name="Rectangle 1029"/>
          <p:cNvSpPr>
            <a:spLocks noGrp="1" noChangeArrowheads="1"/>
          </p:cNvSpPr>
          <p:nvPr>
            <p:ph type="title"/>
          </p:nvPr>
        </p:nvSpPr>
        <p:spPr bwMode="auto">
          <a:xfrm>
            <a:off x="3396747" y="0"/>
            <a:ext cx="5562600" cy="1524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Impact Wrestling</a:t>
            </a:r>
            <a:br>
              <a:rPr lang="en-US" sz="4000" dirty="0">
                <a:solidFill>
                  <a:srgbClr val="FFFFFF"/>
                </a:solidFill>
                <a:latin typeface="Staccato222 BT" pitchFamily="66" charset="0"/>
              </a:rPr>
            </a:br>
            <a:r>
              <a:rPr lang="en-US" sz="4000" dirty="0">
                <a:solidFill>
                  <a:srgbClr val="FFFFFF"/>
                </a:solidFill>
                <a:latin typeface="Staccato222 BT" pitchFamily="66" charset="0"/>
              </a:rPr>
              <a:t>(formerly Total Nonstop Action Wrestling(TNA))</a:t>
            </a:r>
          </a:p>
        </p:txBody>
      </p:sp>
      <p:sp>
        <p:nvSpPr>
          <p:cNvPr id="27654" name="TextBox 6"/>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BF451424-957F-42E7-B4D7-97CBCDC551B7}" type="slidenum">
              <a:rPr lang="en-US" sz="1400">
                <a:latin typeface="Benguiat Bk BT" pitchFamily="18" charset="0"/>
              </a:rPr>
              <a:pPr eaLnBrk="0" hangingPunct="0"/>
              <a:t>75</a:t>
            </a:fld>
            <a:endParaRPr lang="en-US" sz="1400" dirty="0">
              <a:latin typeface="Benguiat Bk BT" pitchFamily="18" charset="0"/>
            </a:endParaRPr>
          </a:p>
        </p:txBody>
      </p:sp>
      <p:pic>
        <p:nvPicPr>
          <p:cNvPr id="27655"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184653" y="0"/>
            <a:ext cx="2983494" cy="16764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28"/>
          <p:cNvSpPr>
            <a:spLocks noGrp="1" noChangeArrowheads="1"/>
          </p:cNvSpPr>
          <p:nvPr>
            <p:ph type="body" sz="half" idx="2"/>
          </p:nvPr>
        </p:nvSpPr>
        <p:spPr bwMode="auto">
          <a:xfrm>
            <a:off x="457200" y="2057400"/>
            <a:ext cx="3276600" cy="289560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80000"/>
              </a:lnSpc>
              <a:buFontTx/>
              <a:buNone/>
            </a:pPr>
            <a:r>
              <a:rPr lang="en-US" sz="1600" u="sng" dirty="0">
                <a:latin typeface="Benguiat Bk BT" pitchFamily="18" charset="0"/>
              </a:rPr>
              <a:t>TNA Spotlight DVDs:</a:t>
            </a:r>
          </a:p>
          <a:p>
            <a:pPr algn="ctr">
              <a:lnSpc>
                <a:spcPct val="80000"/>
              </a:lnSpc>
              <a:buFontTx/>
              <a:buNone/>
            </a:pPr>
            <a:endParaRPr lang="en-US" sz="1000" dirty="0">
              <a:latin typeface="Benguiat Bk BT" pitchFamily="18" charset="0"/>
            </a:endParaRPr>
          </a:p>
          <a:p>
            <a:pPr>
              <a:buFontTx/>
              <a:buNone/>
            </a:pPr>
            <a:r>
              <a:rPr lang="en-US" sz="1400" dirty="0">
                <a:latin typeface="Benguiat Bk BT" pitchFamily="18" charset="0"/>
              </a:rPr>
              <a:t>The History of TNA: Year One</a:t>
            </a:r>
          </a:p>
          <a:p>
            <a:pPr>
              <a:buFontTx/>
              <a:buNone/>
            </a:pPr>
            <a:r>
              <a:rPr lang="en-US" sz="1400" dirty="0">
                <a:latin typeface="Benguiat Bk BT" pitchFamily="18" charset="0"/>
              </a:rPr>
              <a:t>TNA: Immortal Forever?</a:t>
            </a:r>
          </a:p>
          <a:p>
            <a:pPr>
              <a:buFontTx/>
              <a:buNone/>
            </a:pPr>
            <a:r>
              <a:rPr lang="en-US" sz="1400" dirty="0">
                <a:latin typeface="Benguiat Bk BT" pitchFamily="18" charset="0"/>
              </a:rPr>
              <a:t>TNA: Global Impact Japan</a:t>
            </a:r>
          </a:p>
          <a:p>
            <a:pPr>
              <a:lnSpc>
                <a:spcPct val="80000"/>
              </a:lnSpc>
              <a:buFontTx/>
              <a:buNone/>
            </a:pPr>
            <a:endParaRPr lang="en-US" sz="1800" dirty="0">
              <a:latin typeface="Benguiat Bk BT" pitchFamily="18" charset="0"/>
            </a:endParaRPr>
          </a:p>
        </p:txBody>
      </p:sp>
      <p:sp>
        <p:nvSpPr>
          <p:cNvPr id="27652" name="Rectangle 1029"/>
          <p:cNvSpPr>
            <a:spLocks noGrp="1" noChangeArrowheads="1"/>
          </p:cNvSpPr>
          <p:nvPr>
            <p:ph type="title"/>
          </p:nvPr>
        </p:nvSpPr>
        <p:spPr bwMode="auto">
          <a:xfrm>
            <a:off x="3505200" y="3110"/>
            <a:ext cx="5562600" cy="1524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Impact Wrestling</a:t>
            </a:r>
            <a:br>
              <a:rPr lang="en-US" sz="4000" dirty="0">
                <a:solidFill>
                  <a:srgbClr val="FFFFFF"/>
                </a:solidFill>
                <a:latin typeface="Staccato222 BT" pitchFamily="66" charset="0"/>
              </a:rPr>
            </a:br>
            <a:r>
              <a:rPr lang="en-US" sz="4000" dirty="0">
                <a:solidFill>
                  <a:srgbClr val="FFFFFF"/>
                </a:solidFill>
                <a:latin typeface="Staccato222 BT" pitchFamily="66" charset="0"/>
              </a:rPr>
              <a:t>(formerly Total Nonstop Action Wrestling(TNA))</a:t>
            </a:r>
          </a:p>
        </p:txBody>
      </p:sp>
      <p:sp>
        <p:nvSpPr>
          <p:cNvPr id="27654" name="TextBox 6"/>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BF451424-957F-42E7-B4D7-97CBCDC551B7}" type="slidenum">
              <a:rPr lang="en-US" sz="1400">
                <a:latin typeface="Benguiat Bk BT" pitchFamily="18" charset="0"/>
              </a:rPr>
              <a:pPr eaLnBrk="0" hangingPunct="0"/>
              <a:t>76</a:t>
            </a:fld>
            <a:endParaRPr lang="en-US" sz="1400" dirty="0">
              <a:latin typeface="Benguiat Bk BT" pitchFamily="18" charset="0"/>
            </a:endParaRPr>
          </a:p>
        </p:txBody>
      </p:sp>
      <p:pic>
        <p:nvPicPr>
          <p:cNvPr id="27655"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184653" y="0"/>
            <a:ext cx="2983494" cy="1676400"/>
          </a:xfrm>
          <a:prstGeom prst="rect">
            <a:avLst/>
          </a:prstGeom>
          <a:noFill/>
          <a:ln w="9525">
            <a:noFill/>
            <a:miter lim="800000"/>
            <a:headEnd/>
            <a:tailEnd/>
          </a:ln>
        </p:spPr>
      </p:pic>
      <p:sp>
        <p:nvSpPr>
          <p:cNvPr id="7" name="Rectangle 1028"/>
          <p:cNvSpPr txBox="1">
            <a:spLocks noChangeArrowheads="1"/>
          </p:cNvSpPr>
          <p:nvPr/>
        </p:nvSpPr>
        <p:spPr bwMode="auto">
          <a:xfrm>
            <a:off x="4724400" y="1905000"/>
            <a:ext cx="3581400" cy="2895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50000"/>
              </a:lnSpc>
              <a:spcBef>
                <a:spcPct val="20000"/>
              </a:spcBef>
              <a:spcAft>
                <a:spcPct val="0"/>
              </a:spcAft>
              <a:buClr>
                <a:schemeClr val="tx2"/>
              </a:buClr>
              <a:buSzTx/>
              <a:buFontTx/>
              <a:buNone/>
              <a:tabLst/>
              <a:defRPr/>
            </a:pPr>
            <a:r>
              <a:rPr kumimoji="0" lang="en-US" sz="1600" b="0" i="0" u="sng" strike="noStrike" kern="0" cap="none" spc="0" normalizeH="0" baseline="0" noProof="0" dirty="0">
                <a:ln>
                  <a:noFill/>
                </a:ln>
                <a:solidFill>
                  <a:schemeClr val="tx1"/>
                </a:solidFill>
                <a:effectLst/>
                <a:uLnTx/>
                <a:uFillTx/>
                <a:latin typeface="Benguiat Bk BT" pitchFamily="18" charset="0"/>
                <a:ea typeface="+mn-ea"/>
                <a:cs typeface="+mn-cs"/>
              </a:rPr>
              <a:t>TNA Music:</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endParaRPr kumimoji="0" lang="en-US" sz="1000" b="0" i="0" u="none" strike="noStrike" kern="0" cap="none" spc="0" normalizeH="0" baseline="0" noProof="0" dirty="0">
              <a:ln>
                <a:noFill/>
              </a:ln>
              <a:solidFill>
                <a:schemeClr val="tx1"/>
              </a:solidFill>
              <a:effectLst/>
              <a:uLnTx/>
              <a:uFillTx/>
              <a:latin typeface="Benguiat Bk BT" pitchFamily="18"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rPr>
              <a:t>3</a:t>
            </a:r>
            <a:r>
              <a:rPr kumimoji="0" lang="en-US" sz="1400" b="0" i="0" u="none" strike="noStrike" kern="0" cap="none" spc="0" normalizeH="0" baseline="30000" noProof="0" dirty="0">
                <a:ln>
                  <a:noFill/>
                </a:ln>
                <a:solidFill>
                  <a:schemeClr val="tx1"/>
                </a:solidFill>
                <a:effectLst/>
                <a:uLnTx/>
                <a:uFillTx/>
                <a:latin typeface="Benguiat Bk BT" pitchFamily="18" charset="0"/>
                <a:ea typeface="+mn-ea"/>
                <a:cs typeface="+mn-cs"/>
              </a:rPr>
              <a:t>rd</a:t>
            </a:r>
            <a:r>
              <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rPr>
              <a:t> Degree Burns CD</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GB" sz="1400" b="0" i="0" u="none" strike="noStrike" kern="0" cap="none" spc="0" normalizeH="0" baseline="0" noProof="0" dirty="0">
                <a:ln>
                  <a:noFill/>
                </a:ln>
                <a:solidFill>
                  <a:schemeClr val="tx1"/>
                </a:solidFill>
                <a:effectLst/>
                <a:uLnTx/>
                <a:uFillTx/>
                <a:latin typeface="Benguiat Bk BT" pitchFamily="18" charset="0"/>
                <a:ea typeface="+mn-ea"/>
                <a:cs typeface="+mn-cs"/>
              </a:rPr>
              <a:t>Meltdown: Music of TNA Wrestling (2</a:t>
            </a:r>
            <a:r>
              <a:rPr kumimoji="0" lang="en-US" sz="1400" b="0" i="0" u="none" strike="noStrike" kern="0" cap="none" spc="0" normalizeH="0" baseline="0" noProof="0" dirty="0">
                <a:ln>
                  <a:noFill/>
                </a:ln>
                <a:solidFill>
                  <a:schemeClr val="tx1"/>
                </a:solidFill>
                <a:effectLst/>
                <a:uLnTx/>
                <a:uFillTx/>
                <a:latin typeface="Benguiat Bk BT" pitchFamily="18" charset="0"/>
                <a:ea typeface="+mn-ea"/>
                <a:cs typeface="+mn-cs"/>
              </a:rPr>
              <a:t> CD)</a:t>
            </a:r>
          </a:p>
          <a:p>
            <a:pPr marL="742950" marR="0" lvl="1" indent="-285750" algn="l" defTabSz="914400" rtl="0" eaLnBrk="0" fontAlgn="base" latinLnBrk="0" hangingPunct="0">
              <a:lnSpc>
                <a:spcPct val="100000"/>
              </a:lnSpc>
              <a:spcBef>
                <a:spcPct val="20000"/>
              </a:spcBef>
              <a:spcAft>
                <a:spcPct val="0"/>
              </a:spcAft>
              <a:buClr>
                <a:schemeClr val="tx2"/>
              </a:buClr>
              <a:buSzTx/>
              <a:buFontTx/>
              <a:buChar char="–"/>
              <a:tabLst/>
              <a:defRPr/>
            </a:pPr>
            <a:endParaRPr kumimoji="0" lang="en-US" sz="1600" b="0" i="0" u="none" strike="noStrike" kern="0" cap="none" spc="0" normalizeH="0" baseline="0" noProof="0" dirty="0">
              <a:ln>
                <a:noFill/>
              </a:ln>
              <a:solidFill>
                <a:schemeClr val="tx1"/>
              </a:solidFill>
              <a:effectLst/>
              <a:uLnTx/>
              <a:uFillTx/>
              <a:latin typeface="Benguiat Bk BT" pitchFamily="18" charset="0"/>
            </a:endParaRPr>
          </a:p>
          <a:p>
            <a:pPr marL="342900" marR="0" lvl="0" indent="-342900" algn="l" defTabSz="914400" rtl="0" eaLnBrk="0" fontAlgn="base" latinLnBrk="0" hangingPunct="0">
              <a:lnSpc>
                <a:spcPct val="80000"/>
              </a:lnSpc>
              <a:spcBef>
                <a:spcPct val="20000"/>
              </a:spcBef>
              <a:spcAft>
                <a:spcPct val="0"/>
              </a:spcAft>
              <a:buClr>
                <a:schemeClr val="tx2"/>
              </a:buClr>
              <a:buSzTx/>
              <a:buFontTx/>
              <a:buNone/>
              <a:tabLst/>
              <a:defRPr/>
            </a:pPr>
            <a:endParaRPr kumimoji="0" lang="en-US" sz="1800" b="0" i="0" u="none" strike="noStrike" kern="0" cap="none" spc="0" normalizeH="0" baseline="0" noProof="0" dirty="0">
              <a:ln>
                <a:noFill/>
              </a:ln>
              <a:solidFill>
                <a:schemeClr val="tx1"/>
              </a:solidFill>
              <a:effectLst/>
              <a:uLnTx/>
              <a:uFillTx/>
              <a:latin typeface="Benguiat Bk BT" pitchFamily="18" charset="0"/>
              <a:ea typeface="+mn-ea"/>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28"/>
          <p:cNvSpPr>
            <a:spLocks noGrp="1" noChangeArrowheads="1"/>
          </p:cNvSpPr>
          <p:nvPr>
            <p:ph type="body" sz="half" idx="2"/>
          </p:nvPr>
        </p:nvSpPr>
        <p:spPr bwMode="auto">
          <a:xfrm>
            <a:off x="2209800" y="2133600"/>
            <a:ext cx="4953000" cy="289560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80000"/>
              </a:lnSpc>
              <a:buFontTx/>
              <a:buNone/>
            </a:pPr>
            <a:r>
              <a:rPr lang="en-US" sz="1600" u="sng" dirty="0">
                <a:latin typeface="Benguiat Bk BT" pitchFamily="18" charset="0"/>
              </a:rPr>
              <a:t>TNA Twin Packs:</a:t>
            </a:r>
          </a:p>
          <a:p>
            <a:pPr algn="ctr">
              <a:lnSpc>
                <a:spcPct val="80000"/>
              </a:lnSpc>
              <a:buFontTx/>
              <a:buNone/>
            </a:pPr>
            <a:endParaRPr lang="en-US" sz="1000" dirty="0">
              <a:latin typeface="Benguiat Bk BT" pitchFamily="18" charset="0"/>
            </a:endParaRPr>
          </a:p>
          <a:p>
            <a:pPr algn="ctr">
              <a:buNone/>
            </a:pPr>
            <a:r>
              <a:rPr lang="en-US" sz="1400" dirty="0">
                <a:latin typeface="Benguiat Bk BT" pitchFamily="18" charset="0"/>
              </a:rPr>
              <a:t>Fandemonium: Beer Money / Motor City Machine Guns</a:t>
            </a:r>
          </a:p>
          <a:p>
            <a:pPr algn="ctr">
              <a:buNone/>
            </a:pPr>
            <a:r>
              <a:rPr lang="en-US" sz="1400" dirty="0">
                <a:latin typeface="Benguiat Bk BT" pitchFamily="18" charset="0"/>
              </a:rPr>
              <a:t>Turning Point 2010  / Final Resolution 2010 </a:t>
            </a:r>
          </a:p>
          <a:p>
            <a:pPr algn="ctr">
              <a:buNone/>
            </a:pPr>
            <a:r>
              <a:rPr lang="en-GB" sz="1400" dirty="0">
                <a:latin typeface="Benguiat Bk BT" pitchFamily="18" charset="0"/>
              </a:rPr>
              <a:t>Victory Road 2010 / No Surrender 2010</a:t>
            </a:r>
            <a:endParaRPr lang="en-US" sz="1400" dirty="0">
              <a:latin typeface="Benguiat Bk BT" pitchFamily="18" charset="0"/>
            </a:endParaRPr>
          </a:p>
          <a:p>
            <a:pPr algn="ctr">
              <a:buNone/>
            </a:pPr>
            <a:r>
              <a:rPr lang="en-GB" sz="1400" dirty="0">
                <a:latin typeface="Benguiat Bk BT" pitchFamily="18" charset="0"/>
              </a:rPr>
              <a:t>Sacrifice 2011 / Slammiversary 2011 </a:t>
            </a:r>
          </a:p>
          <a:p>
            <a:pPr algn="ctr">
              <a:buNone/>
            </a:pPr>
            <a:r>
              <a:rPr lang="en-GB" sz="1400" dirty="0">
                <a:latin typeface="Benguiat Bk BT" pitchFamily="18" charset="0"/>
              </a:rPr>
              <a:t>Hardcore Justice 2011 / No Surrender 2011</a:t>
            </a:r>
          </a:p>
          <a:p>
            <a:pPr algn="ctr">
              <a:buNone/>
            </a:pPr>
            <a:r>
              <a:rPr lang="en-GB" sz="1400" dirty="0">
                <a:latin typeface="Benguiat Bk BT" pitchFamily="18" charset="0"/>
              </a:rPr>
              <a:t>Against All Odds 2011 / Victory Road 2011 </a:t>
            </a:r>
          </a:p>
          <a:p>
            <a:pPr algn="ctr">
              <a:buNone/>
            </a:pPr>
            <a:r>
              <a:rPr lang="en-GB" sz="1400" dirty="0">
                <a:latin typeface="Benguiat Bk BT" pitchFamily="18" charset="0"/>
              </a:rPr>
              <a:t>Against All Odds 2012 / Victory Road 2012 </a:t>
            </a:r>
          </a:p>
          <a:p>
            <a:pPr algn="ctr">
              <a:buNone/>
            </a:pPr>
            <a:r>
              <a:rPr lang="en-US" sz="1400" dirty="0">
                <a:latin typeface="Benguiat Bk BT" pitchFamily="18" charset="0"/>
              </a:rPr>
              <a:t>The Best of The X Division</a:t>
            </a:r>
          </a:p>
          <a:p>
            <a:pPr>
              <a:lnSpc>
                <a:spcPct val="80000"/>
              </a:lnSpc>
              <a:buFontTx/>
              <a:buNone/>
            </a:pPr>
            <a:endParaRPr lang="en-US" sz="1800" dirty="0">
              <a:latin typeface="Benguiat Bk BT" pitchFamily="18" charset="0"/>
            </a:endParaRPr>
          </a:p>
        </p:txBody>
      </p:sp>
      <p:sp>
        <p:nvSpPr>
          <p:cNvPr id="27652" name="Rectangle 1029"/>
          <p:cNvSpPr>
            <a:spLocks noGrp="1" noChangeArrowheads="1"/>
          </p:cNvSpPr>
          <p:nvPr>
            <p:ph type="title"/>
          </p:nvPr>
        </p:nvSpPr>
        <p:spPr bwMode="auto">
          <a:xfrm>
            <a:off x="3505200" y="0"/>
            <a:ext cx="5638800" cy="18288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Impact Wrestling</a:t>
            </a:r>
            <a:br>
              <a:rPr lang="en-US" sz="4000" dirty="0">
                <a:solidFill>
                  <a:srgbClr val="FFFFFF"/>
                </a:solidFill>
                <a:latin typeface="Staccato222 BT" pitchFamily="66" charset="0"/>
              </a:rPr>
            </a:br>
            <a:r>
              <a:rPr lang="en-US" sz="4000" dirty="0">
                <a:solidFill>
                  <a:srgbClr val="FFFFFF"/>
                </a:solidFill>
                <a:latin typeface="Staccato222 BT" pitchFamily="66" charset="0"/>
              </a:rPr>
              <a:t>(formerly Total Nonstop Action Wrestling(TNA))</a:t>
            </a:r>
          </a:p>
        </p:txBody>
      </p:sp>
      <p:sp>
        <p:nvSpPr>
          <p:cNvPr id="27654" name="TextBox 6"/>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BF451424-957F-42E7-B4D7-97CBCDC551B7}" type="slidenum">
              <a:rPr lang="en-US" sz="1400">
                <a:latin typeface="Benguiat Bk BT" pitchFamily="18" charset="0"/>
              </a:rPr>
              <a:pPr eaLnBrk="0" hangingPunct="0"/>
              <a:t>77</a:t>
            </a:fld>
            <a:endParaRPr lang="en-US" sz="1400" dirty="0">
              <a:latin typeface="Benguiat Bk BT" pitchFamily="18" charset="0"/>
            </a:endParaRPr>
          </a:p>
        </p:txBody>
      </p:sp>
      <p:pic>
        <p:nvPicPr>
          <p:cNvPr id="27655"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184653" y="0"/>
            <a:ext cx="2983494" cy="16764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28"/>
          <p:cNvSpPr>
            <a:spLocks noGrp="1" noChangeArrowheads="1"/>
          </p:cNvSpPr>
          <p:nvPr>
            <p:ph type="body" sz="half" idx="2"/>
          </p:nvPr>
        </p:nvSpPr>
        <p:spPr bwMode="auto">
          <a:xfrm>
            <a:off x="457200" y="2057400"/>
            <a:ext cx="3276600" cy="342900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80000"/>
              </a:lnSpc>
              <a:buFontTx/>
              <a:buNone/>
            </a:pPr>
            <a:r>
              <a:rPr lang="en-US" sz="1600" u="sng" dirty="0">
                <a:latin typeface="Benguiat Bk BT" pitchFamily="18" charset="0"/>
              </a:rPr>
              <a:t>TNA Australia DVD (PAL): </a:t>
            </a:r>
          </a:p>
          <a:p>
            <a:pPr algn="ctr">
              <a:lnSpc>
                <a:spcPct val="80000"/>
              </a:lnSpc>
              <a:buFontTx/>
              <a:buNone/>
            </a:pPr>
            <a:endParaRPr lang="en-US" sz="1000" dirty="0">
              <a:latin typeface="Benguiat Bk BT" pitchFamily="18" charset="0"/>
            </a:endParaRPr>
          </a:p>
          <a:p>
            <a:pPr>
              <a:buNone/>
              <a:defRPr/>
            </a:pPr>
            <a:r>
              <a:rPr lang="en-US" sz="1400" dirty="0">
                <a:latin typeface="Benguiat Bk BT" pitchFamily="18" charset="0"/>
              </a:rPr>
              <a:t>TNA: Global Impact Japan</a:t>
            </a:r>
          </a:p>
          <a:p>
            <a:pPr>
              <a:buNone/>
              <a:defRPr/>
            </a:pPr>
            <a:r>
              <a:rPr lang="en-US" sz="1400" dirty="0">
                <a:latin typeface="Benguiat Bk BT" pitchFamily="18" charset="0"/>
              </a:rPr>
              <a:t>Cross The Line 2008</a:t>
            </a:r>
          </a:p>
          <a:p>
            <a:pPr lvl="1">
              <a:buClr>
                <a:schemeClr val="accent1">
                  <a:lumMod val="75000"/>
                </a:schemeClr>
              </a:buClr>
              <a:defRPr/>
            </a:pPr>
            <a:r>
              <a:rPr lang="en-US" sz="1200" dirty="0">
                <a:latin typeface="Benguiat Bk BT" pitchFamily="18" charset="0"/>
              </a:rPr>
              <a:t>Victory Road 2008</a:t>
            </a:r>
          </a:p>
          <a:p>
            <a:pPr lvl="1">
              <a:buClr>
                <a:schemeClr val="accent1">
                  <a:lumMod val="75000"/>
                </a:schemeClr>
              </a:buClr>
              <a:defRPr/>
            </a:pPr>
            <a:r>
              <a:rPr lang="en-US" sz="1200" dirty="0">
                <a:latin typeface="Benguiat Bk BT" pitchFamily="18" charset="0"/>
              </a:rPr>
              <a:t>Hard Justice 2008</a:t>
            </a:r>
          </a:p>
          <a:p>
            <a:pPr lvl="1">
              <a:buClr>
                <a:schemeClr val="accent1">
                  <a:lumMod val="75000"/>
                </a:schemeClr>
              </a:buClr>
              <a:defRPr/>
            </a:pPr>
            <a:r>
              <a:rPr lang="en-US" sz="1200" dirty="0">
                <a:latin typeface="Benguiat Bk BT" pitchFamily="18" charset="0"/>
              </a:rPr>
              <a:t>No Surrender 2008</a:t>
            </a:r>
          </a:p>
          <a:p>
            <a:pPr>
              <a:buNone/>
              <a:defRPr/>
            </a:pPr>
            <a:r>
              <a:rPr lang="en-US" sz="1400" dirty="0">
                <a:latin typeface="Benguiat Bk BT" pitchFamily="18" charset="0"/>
              </a:rPr>
              <a:t>Cross The Line 2009</a:t>
            </a:r>
          </a:p>
          <a:p>
            <a:pPr lvl="1">
              <a:buClr>
                <a:schemeClr val="accent1">
                  <a:lumMod val="75000"/>
                </a:schemeClr>
              </a:buClr>
              <a:defRPr/>
            </a:pPr>
            <a:r>
              <a:rPr lang="en-US" sz="1200" dirty="0">
                <a:latin typeface="Benguiat Bk BT" pitchFamily="18" charset="0"/>
              </a:rPr>
              <a:t>Victory Road 2009</a:t>
            </a:r>
          </a:p>
          <a:p>
            <a:pPr lvl="1">
              <a:buClr>
                <a:schemeClr val="accent1">
                  <a:lumMod val="75000"/>
                </a:schemeClr>
              </a:buClr>
              <a:defRPr/>
            </a:pPr>
            <a:r>
              <a:rPr lang="en-US" sz="1200" dirty="0">
                <a:latin typeface="Benguiat Bk BT" pitchFamily="18" charset="0"/>
              </a:rPr>
              <a:t>Hard Justice 2009</a:t>
            </a:r>
          </a:p>
          <a:p>
            <a:pPr lvl="1">
              <a:buClr>
                <a:schemeClr val="accent1">
                  <a:lumMod val="75000"/>
                </a:schemeClr>
              </a:buClr>
              <a:defRPr/>
            </a:pPr>
            <a:r>
              <a:rPr lang="en-US" sz="1200" dirty="0">
                <a:latin typeface="Benguiat Bk BT" pitchFamily="18" charset="0"/>
              </a:rPr>
              <a:t>No Surrender 2009</a:t>
            </a:r>
          </a:p>
          <a:p>
            <a:pPr>
              <a:buNone/>
              <a:defRPr/>
            </a:pPr>
            <a:r>
              <a:rPr lang="en-US" sz="1400" dirty="0">
                <a:latin typeface="Benguiat Bk BT" pitchFamily="18" charset="0"/>
              </a:rPr>
              <a:t>Cross The Line 2009-2010</a:t>
            </a:r>
          </a:p>
          <a:p>
            <a:pPr lvl="1">
              <a:buClr>
                <a:schemeClr val="accent1">
                  <a:lumMod val="75000"/>
                </a:schemeClr>
              </a:buClr>
              <a:defRPr/>
            </a:pPr>
            <a:r>
              <a:rPr lang="en-US" sz="1200" dirty="0">
                <a:latin typeface="Benguiat Bk BT" pitchFamily="18" charset="0"/>
              </a:rPr>
              <a:t>Turning Point 2009</a:t>
            </a:r>
          </a:p>
          <a:p>
            <a:pPr lvl="1">
              <a:buClr>
                <a:schemeClr val="accent1">
                  <a:lumMod val="75000"/>
                </a:schemeClr>
              </a:buClr>
              <a:defRPr/>
            </a:pPr>
            <a:r>
              <a:rPr lang="en-US" sz="1200" dirty="0">
                <a:latin typeface="Benguiat Bk BT" pitchFamily="18" charset="0"/>
              </a:rPr>
              <a:t>Final Resolution 2010</a:t>
            </a:r>
          </a:p>
          <a:p>
            <a:pPr>
              <a:buClr>
                <a:schemeClr val="accent1"/>
              </a:buClr>
              <a:defRPr/>
            </a:pPr>
            <a:endParaRPr lang="en-US" sz="1600" dirty="0">
              <a:latin typeface="Benguiat Bk BT" pitchFamily="18" charset="0"/>
            </a:endParaRPr>
          </a:p>
        </p:txBody>
      </p:sp>
      <p:sp>
        <p:nvSpPr>
          <p:cNvPr id="27652" name="Rectangle 1029"/>
          <p:cNvSpPr>
            <a:spLocks noGrp="1" noChangeArrowheads="1"/>
          </p:cNvSpPr>
          <p:nvPr>
            <p:ph type="title"/>
          </p:nvPr>
        </p:nvSpPr>
        <p:spPr bwMode="auto">
          <a:xfrm>
            <a:off x="3517641" y="1555"/>
            <a:ext cx="5562600" cy="1524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Impact Wrestling</a:t>
            </a:r>
            <a:br>
              <a:rPr lang="en-US" sz="4000" dirty="0">
                <a:solidFill>
                  <a:srgbClr val="FFFFFF"/>
                </a:solidFill>
                <a:latin typeface="Staccato222 BT" pitchFamily="66" charset="0"/>
              </a:rPr>
            </a:br>
            <a:r>
              <a:rPr lang="en-US" sz="4000" dirty="0">
                <a:solidFill>
                  <a:srgbClr val="FFFFFF"/>
                </a:solidFill>
                <a:latin typeface="Staccato222 BT" pitchFamily="66" charset="0"/>
              </a:rPr>
              <a:t>(formerly Total Nonstop Action Wrestling(TNA))</a:t>
            </a:r>
          </a:p>
        </p:txBody>
      </p:sp>
      <p:sp>
        <p:nvSpPr>
          <p:cNvPr id="27654" name="TextBox 6"/>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BF451424-957F-42E7-B4D7-97CBCDC551B7}" type="slidenum">
              <a:rPr lang="en-US" sz="1400">
                <a:latin typeface="Benguiat Bk BT" pitchFamily="18" charset="0"/>
              </a:rPr>
              <a:pPr eaLnBrk="0" hangingPunct="0"/>
              <a:t>78</a:t>
            </a:fld>
            <a:endParaRPr lang="en-US" sz="1400" dirty="0">
              <a:latin typeface="Benguiat Bk BT" pitchFamily="18" charset="0"/>
            </a:endParaRPr>
          </a:p>
        </p:txBody>
      </p:sp>
      <p:pic>
        <p:nvPicPr>
          <p:cNvPr id="27655"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184653" y="0"/>
            <a:ext cx="2983494" cy="1676400"/>
          </a:xfrm>
          <a:prstGeom prst="rect">
            <a:avLst/>
          </a:prstGeom>
          <a:noFill/>
          <a:ln w="9525">
            <a:noFill/>
            <a:miter lim="800000"/>
            <a:headEnd/>
            <a:tailEnd/>
          </a:ln>
        </p:spPr>
      </p:pic>
      <p:sp>
        <p:nvSpPr>
          <p:cNvPr id="7" name="Rectangle 1028"/>
          <p:cNvSpPr txBox="1">
            <a:spLocks noChangeArrowheads="1"/>
          </p:cNvSpPr>
          <p:nvPr/>
        </p:nvSpPr>
        <p:spPr bwMode="auto">
          <a:xfrm>
            <a:off x="4724400" y="1935480"/>
            <a:ext cx="3581400" cy="3581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spcBef>
                <a:spcPct val="20000"/>
              </a:spcBef>
              <a:spcAft>
                <a:spcPct val="0"/>
              </a:spcAft>
              <a:buClr>
                <a:schemeClr val="tx2"/>
              </a:buClr>
              <a:buSzTx/>
              <a:buFontTx/>
              <a:buNone/>
              <a:tabLst/>
              <a:defRPr/>
            </a:pPr>
            <a:r>
              <a:rPr kumimoji="0" lang="en-US" sz="1600" b="0" i="0" u="sng" strike="noStrike" kern="0" cap="none" spc="0" normalizeH="0" baseline="0" noProof="0" dirty="0">
                <a:ln>
                  <a:noFill/>
                </a:ln>
                <a:solidFill>
                  <a:schemeClr val="tx1"/>
                </a:solidFill>
                <a:effectLst/>
                <a:uLnTx/>
                <a:uFillTx/>
                <a:latin typeface="Benguiat Bk BT" pitchFamily="18" charset="0"/>
                <a:ea typeface="+mn-ea"/>
                <a:cs typeface="+mn-cs"/>
              </a:rPr>
              <a:t>TNA Australia DVD (PAL):</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endParaRPr kumimoji="0" lang="en-US" sz="1000" b="0" i="0" u="none" strike="noStrike" kern="0" cap="none" spc="0" normalizeH="0" baseline="0" noProof="0" dirty="0">
              <a:ln>
                <a:noFill/>
              </a:ln>
              <a:solidFill>
                <a:schemeClr val="tx1"/>
              </a:solidFill>
              <a:effectLst/>
              <a:uLnTx/>
              <a:uFillTx/>
              <a:latin typeface="Benguiat Bk BT" pitchFamily="18" charset="0"/>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lang="en-US" sz="1400" kern="0" dirty="0">
                <a:latin typeface="Benguiat Bk BT" pitchFamily="18" charset="0"/>
                <a:cs typeface="+mn-cs"/>
              </a:rPr>
              <a:t>Final Resolution 2008, 2010</a:t>
            </a:r>
          </a:p>
          <a:p>
            <a:pPr marL="342900" indent="-342900" eaLnBrk="0" hangingPunct="0">
              <a:spcBef>
                <a:spcPct val="20000"/>
              </a:spcBef>
              <a:buClr>
                <a:schemeClr val="tx2"/>
              </a:buClr>
              <a:defRPr/>
            </a:pPr>
            <a:r>
              <a:rPr lang="en-US" sz="1400" dirty="0">
                <a:latin typeface="Benguiat Bk BT" pitchFamily="18" charset="0"/>
              </a:rPr>
              <a:t>Against All Odds 2008, 2011</a:t>
            </a:r>
          </a:p>
          <a:p>
            <a:pPr marL="342900" indent="-342900" eaLnBrk="0" hangingPunct="0">
              <a:spcBef>
                <a:spcPct val="20000"/>
              </a:spcBef>
              <a:buClr>
                <a:schemeClr val="tx2"/>
              </a:buClr>
              <a:defRPr/>
            </a:pPr>
            <a:r>
              <a:rPr lang="en-US" sz="1400" dirty="0">
                <a:latin typeface="Benguiat Bk BT" pitchFamily="18" charset="0"/>
              </a:rPr>
              <a:t>Sacrifice 2008, 2010</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lang="en-US" sz="1400" kern="0" dirty="0">
                <a:latin typeface="Benguiat Bk BT" pitchFamily="18" charset="0"/>
                <a:cs typeface="+mn-cs"/>
              </a:rPr>
              <a:t>Destination X 2008</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lang="en-US" sz="1400" kern="0" dirty="0">
                <a:latin typeface="Benguiat Bk BT" pitchFamily="18" charset="0"/>
                <a:cs typeface="+mn-cs"/>
              </a:rPr>
              <a:t>Lockdown 2008-2010*</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lang="en-US" sz="1400" kern="0" dirty="0">
                <a:latin typeface="Benguiat Bk BT" pitchFamily="18" charset="0"/>
                <a:cs typeface="+mn-cs"/>
              </a:rPr>
              <a:t>Genesis 2010-2011</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lang="en-US" sz="1400" kern="0" dirty="0">
                <a:latin typeface="Benguiat Bk BT" pitchFamily="18" charset="0"/>
                <a:cs typeface="+mn-cs"/>
              </a:rPr>
              <a:t>Victory Road 2010-2011</a:t>
            </a:r>
          </a:p>
          <a:p>
            <a:pPr marL="342900" indent="-342900" eaLnBrk="0" hangingPunct="0">
              <a:spcBef>
                <a:spcPct val="20000"/>
              </a:spcBef>
              <a:buClr>
                <a:schemeClr val="tx2"/>
              </a:buClr>
              <a:defRPr/>
            </a:pPr>
            <a:r>
              <a:rPr lang="en-US" sz="1400" dirty="0">
                <a:latin typeface="Benguiat Bk BT" pitchFamily="18" charset="0"/>
              </a:rPr>
              <a:t>Slammiversary 2008-2010</a:t>
            </a:r>
          </a:p>
          <a:p>
            <a:pPr marL="342900" indent="-342900" eaLnBrk="0" hangingPunct="0">
              <a:spcBef>
                <a:spcPct val="20000"/>
              </a:spcBef>
              <a:buClr>
                <a:schemeClr val="tx2"/>
              </a:buClr>
              <a:defRPr/>
            </a:pPr>
            <a:r>
              <a:rPr lang="en-US" sz="1400" dirty="0">
                <a:latin typeface="Benguiat Bk BT" pitchFamily="18" charset="0"/>
              </a:rPr>
              <a:t>Bound For Glory V-VI</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kumimoji="0" lang="en-US" sz="1400" b="0" i="0" u="none" strike="noStrike" kern="0" cap="none" spc="0" normalizeH="0" baseline="0" noProof="0" dirty="0">
                <a:ln>
                  <a:noFill/>
                </a:ln>
                <a:solidFill>
                  <a:schemeClr val="tx1"/>
                </a:solidFill>
                <a:effectLst/>
                <a:uLnTx/>
                <a:uFillTx/>
                <a:latin typeface="Benguiat Bk BT" pitchFamily="18" charset="0"/>
              </a:rPr>
              <a:t>Hardcore Justice 2010</a:t>
            </a:r>
          </a:p>
          <a:p>
            <a:pPr marL="342900" marR="0" lvl="0" indent="-342900" algn="l" defTabSz="914400" rtl="0" eaLnBrk="0" fontAlgn="base" latinLnBrk="0" hangingPunct="0">
              <a:lnSpc>
                <a:spcPct val="100000"/>
              </a:lnSpc>
              <a:spcBef>
                <a:spcPct val="20000"/>
              </a:spcBef>
              <a:spcAft>
                <a:spcPct val="0"/>
              </a:spcAft>
              <a:buClr>
                <a:schemeClr val="tx2"/>
              </a:buClr>
              <a:buSzTx/>
              <a:buFontTx/>
              <a:buNone/>
              <a:tabLst/>
              <a:defRPr/>
            </a:pPr>
            <a:r>
              <a:rPr lang="en-US" sz="1400" kern="0" dirty="0">
                <a:latin typeface="Benguiat Bk BT" pitchFamily="18" charset="0"/>
              </a:rPr>
              <a:t>No Surrender 2010</a:t>
            </a:r>
          </a:p>
          <a:p>
            <a:pPr marL="342900" marR="0" lvl="0" indent="-342900" algn="l" defTabSz="914400" rtl="0" eaLnBrk="0" fontAlgn="base" latinLnBrk="0" hangingPunct="0">
              <a:lnSpc>
                <a:spcPct val="80000"/>
              </a:lnSpc>
              <a:spcBef>
                <a:spcPct val="20000"/>
              </a:spcBef>
              <a:spcAft>
                <a:spcPct val="0"/>
              </a:spcAft>
              <a:buClr>
                <a:schemeClr val="tx2"/>
              </a:buClr>
              <a:buSzTx/>
              <a:buFontTx/>
              <a:buNone/>
              <a:tabLst/>
              <a:defRPr/>
            </a:pPr>
            <a:endParaRPr kumimoji="0" lang="en-US" sz="1800" b="0" i="0" u="none" strike="noStrike" kern="0" cap="none" spc="0" normalizeH="0" baseline="0" noProof="0" dirty="0">
              <a:ln>
                <a:noFill/>
              </a:ln>
              <a:solidFill>
                <a:schemeClr val="tx1"/>
              </a:solidFill>
              <a:effectLst/>
              <a:uLnTx/>
              <a:uFillTx/>
              <a:latin typeface="Benguiat Bk BT" pitchFamily="18" charset="0"/>
              <a:ea typeface="+mn-ea"/>
              <a:cs typeface="+mn-cs"/>
            </a:endParaRPr>
          </a:p>
        </p:txBody>
      </p:sp>
      <p:sp>
        <p:nvSpPr>
          <p:cNvPr id="2" name="TextBox 1"/>
          <p:cNvSpPr txBox="1"/>
          <p:nvPr/>
        </p:nvSpPr>
        <p:spPr>
          <a:xfrm>
            <a:off x="0" y="6550025"/>
            <a:ext cx="1731564" cy="276999"/>
          </a:xfrm>
          <a:prstGeom prst="rect">
            <a:avLst/>
          </a:prstGeom>
          <a:noFill/>
        </p:spPr>
        <p:txBody>
          <a:bodyPr wrap="none" rtlCol="0">
            <a:spAutoFit/>
          </a:bodyPr>
          <a:lstStyle/>
          <a:p>
            <a:r>
              <a:rPr lang="en-US" sz="1200" dirty="0">
                <a:latin typeface="Benguiat Bk BT" panose="02030604050306020704" pitchFamily="18" charset="0"/>
              </a:rPr>
              <a:t>*signed by A.J. Styles</a:t>
            </a:r>
          </a:p>
        </p:txBody>
      </p:sp>
    </p:spTree>
    <p:extLst>
      <p:ext uri="{BB962C8B-B14F-4D97-AF65-F5344CB8AC3E}">
        <p14:creationId xmlns:p14="http://schemas.microsoft.com/office/powerpoint/2010/main" val="38896516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28"/>
          <p:cNvSpPr>
            <a:spLocks noGrp="1" noChangeArrowheads="1"/>
          </p:cNvSpPr>
          <p:nvPr>
            <p:ph type="body" sz="half" idx="2"/>
          </p:nvPr>
        </p:nvSpPr>
        <p:spPr bwMode="auto">
          <a:xfrm>
            <a:off x="2819400" y="1905000"/>
            <a:ext cx="3276600" cy="358140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80000"/>
              </a:lnSpc>
              <a:buFontTx/>
              <a:buNone/>
            </a:pPr>
            <a:endParaRPr lang="en-US" sz="1600" u="sng" dirty="0">
              <a:latin typeface="Benguiat Bk BT" pitchFamily="18" charset="0"/>
            </a:endParaRPr>
          </a:p>
          <a:p>
            <a:pPr algn="ctr">
              <a:lnSpc>
                <a:spcPct val="80000"/>
              </a:lnSpc>
              <a:buFontTx/>
              <a:buNone/>
            </a:pPr>
            <a:endParaRPr lang="en-US" sz="1600" u="sng" dirty="0">
              <a:latin typeface="Benguiat Bk BT" pitchFamily="18" charset="0"/>
            </a:endParaRPr>
          </a:p>
          <a:p>
            <a:pPr algn="ctr">
              <a:lnSpc>
                <a:spcPct val="80000"/>
              </a:lnSpc>
              <a:buFontTx/>
              <a:buNone/>
            </a:pPr>
            <a:endParaRPr lang="en-US" sz="1600" u="sng" dirty="0">
              <a:latin typeface="Benguiat Bk BT" pitchFamily="18" charset="0"/>
            </a:endParaRPr>
          </a:p>
          <a:p>
            <a:pPr algn="ctr">
              <a:lnSpc>
                <a:spcPct val="80000"/>
              </a:lnSpc>
              <a:buFontTx/>
              <a:buNone/>
            </a:pPr>
            <a:r>
              <a:rPr lang="en-US" sz="1600" u="sng" dirty="0">
                <a:latin typeface="Benguiat Bk BT" pitchFamily="18" charset="0"/>
              </a:rPr>
              <a:t>TNA Australia DVD (PAL):</a:t>
            </a:r>
          </a:p>
          <a:p>
            <a:pPr lvl="0" algn="ctr">
              <a:lnSpc>
                <a:spcPct val="80000"/>
              </a:lnSpc>
              <a:buNone/>
            </a:pPr>
            <a:endParaRPr lang="en-US" sz="1400" dirty="0">
              <a:latin typeface="Benguiat Bk BT" pitchFamily="18" charset="0"/>
            </a:endParaRPr>
          </a:p>
          <a:p>
            <a:pPr lvl="0" algn="ctr">
              <a:lnSpc>
                <a:spcPct val="80000"/>
              </a:lnSpc>
              <a:buNone/>
            </a:pPr>
            <a:r>
              <a:rPr lang="en-US" sz="1400" dirty="0">
                <a:latin typeface="Benguiat Bk BT" pitchFamily="18" charset="0"/>
              </a:rPr>
              <a:t>Turning Point 2010</a:t>
            </a:r>
          </a:p>
          <a:p>
            <a:pPr>
              <a:buNone/>
              <a:defRPr/>
            </a:pPr>
            <a:r>
              <a:rPr lang="en-US" sz="1400" dirty="0">
                <a:latin typeface="Benguiat Bk BT" pitchFamily="18" charset="0"/>
              </a:rPr>
              <a:t>	Cross The Line 2009-2010</a:t>
            </a:r>
          </a:p>
          <a:p>
            <a:pPr lvl="1">
              <a:buClr>
                <a:schemeClr val="accent1">
                  <a:lumMod val="75000"/>
                </a:schemeClr>
              </a:buClr>
              <a:defRPr/>
            </a:pPr>
            <a:r>
              <a:rPr lang="en-US" sz="1200" dirty="0">
                <a:latin typeface="Benguiat Bk BT" pitchFamily="18" charset="0"/>
              </a:rPr>
              <a:t>Turning Point 2009</a:t>
            </a:r>
          </a:p>
          <a:p>
            <a:pPr lvl="1">
              <a:buClr>
                <a:schemeClr val="accent1">
                  <a:lumMod val="75000"/>
                </a:schemeClr>
              </a:buClr>
              <a:defRPr/>
            </a:pPr>
            <a:r>
              <a:rPr lang="en-US" sz="1200" dirty="0">
                <a:latin typeface="Benguiat Bk BT" pitchFamily="18" charset="0"/>
              </a:rPr>
              <a:t>Final Resolution 2010</a:t>
            </a:r>
          </a:p>
          <a:p>
            <a:pPr>
              <a:lnSpc>
                <a:spcPct val="80000"/>
              </a:lnSpc>
              <a:buFontTx/>
              <a:buNone/>
            </a:pPr>
            <a:endParaRPr lang="en-US" sz="1800" dirty="0">
              <a:latin typeface="Benguiat Bk BT" pitchFamily="18" charset="0"/>
            </a:endParaRPr>
          </a:p>
        </p:txBody>
      </p:sp>
      <p:sp>
        <p:nvSpPr>
          <p:cNvPr id="27652" name="Rectangle 1029"/>
          <p:cNvSpPr>
            <a:spLocks noGrp="1" noChangeArrowheads="1"/>
          </p:cNvSpPr>
          <p:nvPr>
            <p:ph type="title"/>
          </p:nvPr>
        </p:nvSpPr>
        <p:spPr bwMode="auto">
          <a:xfrm>
            <a:off x="3581400" y="-15552"/>
            <a:ext cx="5486400" cy="1920551"/>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Impact Wrestling</a:t>
            </a:r>
            <a:br>
              <a:rPr lang="en-US" sz="4000" dirty="0">
                <a:solidFill>
                  <a:srgbClr val="FFFFFF"/>
                </a:solidFill>
                <a:latin typeface="Staccato222 BT" pitchFamily="66" charset="0"/>
              </a:rPr>
            </a:br>
            <a:r>
              <a:rPr lang="en-US" sz="4000" dirty="0">
                <a:solidFill>
                  <a:srgbClr val="FFFFFF"/>
                </a:solidFill>
                <a:latin typeface="Staccato222 BT" pitchFamily="66" charset="0"/>
              </a:rPr>
              <a:t>(formerly Total Nonstop Action Wrestling(TNA))</a:t>
            </a:r>
          </a:p>
        </p:txBody>
      </p:sp>
      <p:sp>
        <p:nvSpPr>
          <p:cNvPr id="27654" name="TextBox 6"/>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BF451424-957F-42E7-B4D7-97CBCDC551B7}" type="slidenum">
              <a:rPr lang="en-US" sz="1400">
                <a:latin typeface="Benguiat Bk BT" pitchFamily="18" charset="0"/>
              </a:rPr>
              <a:pPr eaLnBrk="0" hangingPunct="0"/>
              <a:t>79</a:t>
            </a:fld>
            <a:endParaRPr lang="en-US" sz="1400" dirty="0">
              <a:latin typeface="Benguiat Bk BT" pitchFamily="18" charset="0"/>
            </a:endParaRPr>
          </a:p>
        </p:txBody>
      </p:sp>
      <p:pic>
        <p:nvPicPr>
          <p:cNvPr id="27655"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184653" y="0"/>
            <a:ext cx="2983494" cy="1676400"/>
          </a:xfrm>
          <a:prstGeom prst="rect">
            <a:avLst/>
          </a:prstGeom>
          <a:noFill/>
          <a:ln w="9525">
            <a:noFill/>
            <a:miter lim="800000"/>
            <a:headEnd/>
            <a:tailEnd/>
          </a:ln>
        </p:spPr>
      </p:pic>
    </p:spTree>
    <p:extLst>
      <p:ext uri="{BB962C8B-B14F-4D97-AF65-F5344CB8AC3E}">
        <p14:creationId xmlns:p14="http://schemas.microsoft.com/office/powerpoint/2010/main" val="156248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152400" y="1828800"/>
            <a:ext cx="4038600" cy="3733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400" u="sng" dirty="0">
                <a:latin typeface="Benguiat Bk BT" pitchFamily="18" charset="0"/>
              </a:rPr>
              <a:t>WWF Superstar Series:</a:t>
            </a:r>
          </a:p>
          <a:p>
            <a:pPr>
              <a:lnSpc>
                <a:spcPct val="150000"/>
              </a:lnSpc>
              <a:buFontTx/>
              <a:buNone/>
            </a:pPr>
            <a:r>
              <a:rPr lang="en-US" sz="1200" dirty="0">
                <a:latin typeface="Benguiat Bk BT" pitchFamily="18" charset="0"/>
              </a:rPr>
              <a:t>The Most Powerful Families In Wrestling</a:t>
            </a:r>
          </a:p>
          <a:p>
            <a:pPr>
              <a:buNone/>
            </a:pPr>
            <a:r>
              <a:rPr lang="en-US" sz="1200" dirty="0">
                <a:latin typeface="Benguiat Bk BT" pitchFamily="18" charset="0"/>
              </a:rPr>
              <a:t>Cheating Life, Stealing Death: The Eddie Guerrero Story</a:t>
            </a:r>
          </a:p>
          <a:p>
            <a:pPr>
              <a:buNone/>
            </a:pPr>
            <a:r>
              <a:rPr lang="en-US" sz="1200" dirty="0">
                <a:latin typeface="Benguiat Bk BT" pitchFamily="18" charset="0"/>
              </a:rPr>
              <a:t>Viva La Raza - The Legacy of Eddie Guerrero</a:t>
            </a:r>
          </a:p>
          <a:p>
            <a:pPr>
              <a:buNone/>
            </a:pPr>
            <a:r>
              <a:rPr lang="en-US" sz="1200" dirty="0">
                <a:latin typeface="Benguiat Bk BT" pitchFamily="18" charset="0"/>
              </a:rPr>
              <a:t>Superstars: The Music Video</a:t>
            </a:r>
            <a:r>
              <a:rPr lang="en-US" sz="1200" baseline="30000" dirty="0">
                <a:latin typeface="Benguiat Bk BT" pitchFamily="18" charset="0"/>
              </a:rPr>
              <a:t>+</a:t>
            </a:r>
          </a:p>
          <a:p>
            <a:pPr>
              <a:spcBef>
                <a:spcPts val="300"/>
              </a:spcBef>
              <a:spcAft>
                <a:spcPts val="0"/>
              </a:spcAft>
              <a:buNone/>
            </a:pPr>
            <a:r>
              <a:rPr lang="en-US" sz="1200" dirty="0">
                <a:latin typeface="Benguiat Bk BT" pitchFamily="18" charset="0"/>
              </a:rPr>
              <a:t>Wrestling’s Highest Flyers</a:t>
            </a:r>
          </a:p>
          <a:p>
            <a:pPr>
              <a:spcBef>
                <a:spcPts val="300"/>
              </a:spcBef>
              <a:spcAft>
                <a:spcPts val="0"/>
              </a:spcAft>
              <a:buNone/>
            </a:pPr>
            <a:r>
              <a:rPr lang="en-US" sz="1200" dirty="0">
                <a:latin typeface="Benguiat Bk BT" pitchFamily="18" charset="0"/>
              </a:rPr>
              <a:t>It’s Good to be the King: The Jerry Lawler Story </a:t>
            </a:r>
          </a:p>
          <a:p>
            <a:pPr>
              <a:spcBef>
                <a:spcPts val="300"/>
              </a:spcBef>
              <a:spcAft>
                <a:spcPts val="0"/>
              </a:spcAft>
              <a:buNone/>
            </a:pPr>
            <a:r>
              <a:rPr lang="en-US" sz="1200" dirty="0">
                <a:latin typeface="Benguiat Bk BT" pitchFamily="18" charset="0"/>
              </a:rPr>
              <a:t>Ricky "The Dragon" Steamboat </a:t>
            </a:r>
          </a:p>
          <a:p>
            <a:pPr>
              <a:spcBef>
                <a:spcPts val="300"/>
              </a:spcBef>
              <a:spcAft>
                <a:spcPts val="0"/>
              </a:spcAft>
              <a:buNone/>
            </a:pPr>
            <a:r>
              <a:rPr lang="en-US" sz="1200" dirty="0">
                <a:latin typeface="Benguiat Bk BT" pitchFamily="18" charset="0"/>
              </a:rPr>
              <a:t>Ricky Steamboat: The Life Story of the Dragon </a:t>
            </a:r>
          </a:p>
          <a:p>
            <a:pPr>
              <a:spcBef>
                <a:spcPts val="300"/>
              </a:spcBef>
              <a:spcAft>
                <a:spcPts val="0"/>
              </a:spcAft>
              <a:buNone/>
            </a:pPr>
            <a:r>
              <a:rPr lang="en-US" sz="1200" dirty="0">
                <a:latin typeface="Benguiat Bk BT" pitchFamily="18" charset="0"/>
              </a:rPr>
              <a:t>Bobby "The Brain" Heenan </a:t>
            </a:r>
          </a:p>
          <a:p>
            <a:pPr>
              <a:spcBef>
                <a:spcPts val="300"/>
              </a:spcBef>
              <a:spcAft>
                <a:spcPts val="0"/>
              </a:spcAft>
              <a:buNone/>
            </a:pPr>
            <a:r>
              <a:rPr lang="en-US" sz="1200" dirty="0">
                <a:latin typeface="Benguiat Bk BT" pitchFamily="18" charset="0"/>
              </a:rPr>
              <a:t>Ladies and Gentlemen, My Name is Paul Heyman</a:t>
            </a:r>
          </a:p>
          <a:p>
            <a:pPr>
              <a:lnSpc>
                <a:spcPct val="90000"/>
              </a:lnSpc>
              <a:spcBef>
                <a:spcPts val="300"/>
              </a:spcBef>
              <a:spcAft>
                <a:spcPts val="0"/>
              </a:spcAft>
              <a:buNone/>
            </a:pPr>
            <a:r>
              <a:rPr lang="en-US" sz="1200" dirty="0">
                <a:latin typeface="Benguiat Bk BT" pitchFamily="18" charset="0"/>
              </a:rPr>
              <a:t>Legends of Mid-South Wrestling </a:t>
            </a:r>
          </a:p>
          <a:p>
            <a:pPr>
              <a:lnSpc>
                <a:spcPct val="90000"/>
              </a:lnSpc>
              <a:spcBef>
                <a:spcPts val="300"/>
              </a:spcBef>
              <a:spcAft>
                <a:spcPts val="0"/>
              </a:spcAft>
              <a:buNone/>
            </a:pPr>
            <a:r>
              <a:rPr lang="en-US" sz="1200" dirty="0">
                <a:latin typeface="Benguiat Bk BT" pitchFamily="18" charset="0"/>
              </a:rPr>
              <a:t>The Miz: A-List Superstar</a:t>
            </a:r>
          </a:p>
          <a:p>
            <a:pPr>
              <a:lnSpc>
                <a:spcPct val="90000"/>
              </a:lnSpc>
              <a:spcBef>
                <a:spcPts val="300"/>
              </a:spcBef>
              <a:spcAft>
                <a:spcPts val="0"/>
              </a:spcAft>
              <a:buNone/>
            </a:pPr>
            <a:r>
              <a:rPr lang="en-US" sz="1200" dirty="0">
                <a:latin typeface="Benguiat Bk BT" pitchFamily="18" charset="0"/>
              </a:rPr>
              <a:t>AJ Styles: Most Phenomenal Matches </a:t>
            </a:r>
          </a:p>
          <a:p>
            <a:pPr>
              <a:lnSpc>
                <a:spcPct val="90000"/>
              </a:lnSpc>
              <a:spcBef>
                <a:spcPts val="300"/>
              </a:spcBef>
              <a:spcAft>
                <a:spcPts val="0"/>
              </a:spcAft>
              <a:buNone/>
            </a:pPr>
            <a:endParaRPr lang="en-US" sz="1200" dirty="0">
              <a:latin typeface="Benguiat Bk BT" pitchFamily="18" charset="0"/>
            </a:endParaRPr>
          </a:p>
        </p:txBody>
      </p:sp>
      <p:sp>
        <p:nvSpPr>
          <p:cNvPr id="7172" name="Rectangle 4"/>
          <p:cNvSpPr>
            <a:spLocks noGrp="1" noChangeArrowheads="1"/>
          </p:cNvSpPr>
          <p:nvPr>
            <p:ph type="body" sz="half" idx="2"/>
          </p:nvPr>
        </p:nvSpPr>
        <p:spPr bwMode="auto">
          <a:xfrm>
            <a:off x="4648200" y="1828800"/>
            <a:ext cx="4191000" cy="38100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90000"/>
              </a:lnSpc>
              <a:buNone/>
            </a:pPr>
            <a:r>
              <a:rPr lang="en-US" sz="1400" u="sng" dirty="0">
                <a:latin typeface="Benguiat Bk BT" pitchFamily="18" charset="0"/>
              </a:rPr>
              <a:t>WWF Superstar Series:</a:t>
            </a:r>
          </a:p>
          <a:p>
            <a:pPr>
              <a:buNone/>
            </a:pPr>
            <a:r>
              <a:rPr lang="en-US" sz="1200" dirty="0">
                <a:latin typeface="Benguiat Bk BT" pitchFamily="18" charset="0"/>
              </a:rPr>
              <a:t>The American Dream – The Dusty Rhodes Story</a:t>
            </a:r>
          </a:p>
          <a:p>
            <a:pPr>
              <a:spcAft>
                <a:spcPts val="300"/>
              </a:spcAft>
              <a:buFontTx/>
              <a:buNone/>
            </a:pPr>
            <a:r>
              <a:rPr lang="en-US" sz="1200" dirty="0">
                <a:latin typeface="Benguiat Bk BT" pitchFamily="18" charset="0"/>
              </a:rPr>
              <a:t>Greatest Stars of the 80’s</a:t>
            </a:r>
          </a:p>
          <a:p>
            <a:pPr>
              <a:spcAft>
                <a:spcPts val="300"/>
              </a:spcAft>
              <a:buNone/>
            </a:pPr>
            <a:r>
              <a:rPr lang="en-US" sz="1200" dirty="0">
                <a:latin typeface="Benguiat Bk BT" pitchFamily="18" charset="0"/>
              </a:rPr>
              <a:t>Greatest Stars of the 90’s</a:t>
            </a:r>
          </a:p>
          <a:p>
            <a:pPr>
              <a:buFontTx/>
              <a:buNone/>
            </a:pPr>
            <a:r>
              <a:rPr lang="en-US" sz="1200" dirty="0">
                <a:latin typeface="Benguiat Bk BT" pitchFamily="18" charset="0"/>
              </a:rPr>
              <a:t>The World's Greatest Wrestling Managers</a:t>
            </a:r>
          </a:p>
          <a:p>
            <a:pPr>
              <a:buNone/>
            </a:pPr>
            <a:r>
              <a:rPr lang="en-US" sz="1200" dirty="0">
                <a:latin typeface="Benguiat Bk BT" pitchFamily="18" charset="0"/>
              </a:rPr>
              <a:t>The Brains Behind The Brawn</a:t>
            </a:r>
          </a:p>
          <a:p>
            <a:pPr>
              <a:buFontTx/>
              <a:buNone/>
            </a:pPr>
            <a:r>
              <a:rPr lang="en-US" sz="1200" dirty="0">
                <a:latin typeface="Benguiat Bk BT" pitchFamily="18" charset="0"/>
              </a:rPr>
              <a:t>Wrestling’s Living Legend: Bruno Sammartino</a:t>
            </a:r>
          </a:p>
          <a:p>
            <a:pPr>
              <a:buFontTx/>
              <a:buNone/>
            </a:pPr>
            <a:r>
              <a:rPr lang="en-US" sz="1200" dirty="0">
                <a:latin typeface="Benguiat Bk BT" pitchFamily="18" charset="0"/>
              </a:rPr>
              <a:t>The Rock: Know Your Role*</a:t>
            </a:r>
          </a:p>
          <a:p>
            <a:pPr>
              <a:buNone/>
            </a:pPr>
            <a:r>
              <a:rPr lang="en-US" sz="1200" dirty="0">
                <a:latin typeface="Benguiat Bk BT" pitchFamily="18" charset="0"/>
              </a:rPr>
              <a:t>The Rock: The People’s Champ*</a:t>
            </a:r>
          </a:p>
          <a:p>
            <a:pPr>
              <a:buNone/>
            </a:pPr>
            <a:r>
              <a:rPr lang="en-US" sz="1200" dirty="0">
                <a:latin typeface="Benguiat Bk BT" pitchFamily="18" charset="0"/>
              </a:rPr>
              <a:t>The Rock: Just Bring It!*</a:t>
            </a:r>
          </a:p>
          <a:p>
            <a:pPr>
              <a:buNone/>
            </a:pPr>
            <a:r>
              <a:rPr lang="en-GB" sz="1200" dirty="0">
                <a:latin typeface="Benguiat Bk BT" pitchFamily="18" charset="0"/>
              </a:rPr>
              <a:t>The Rock - The Most Electrifying Man in Sports Entertainment</a:t>
            </a:r>
          </a:p>
          <a:p>
            <a:pPr>
              <a:buNone/>
            </a:pPr>
            <a:r>
              <a:rPr lang="en-GB" sz="1200" dirty="0">
                <a:latin typeface="Benguiat Bk BT" pitchFamily="18" charset="0"/>
              </a:rPr>
              <a:t>The Rock: The Epic Journey of Dwayne Johnson</a:t>
            </a:r>
          </a:p>
          <a:p>
            <a:pPr>
              <a:spcBef>
                <a:spcPts val="300"/>
              </a:spcBef>
              <a:spcAft>
                <a:spcPts val="0"/>
              </a:spcAft>
              <a:buNone/>
            </a:pPr>
            <a:r>
              <a:rPr lang="en-US" sz="1200" dirty="0">
                <a:latin typeface="Benguiat Bk BT" pitchFamily="18" charset="0"/>
              </a:rPr>
              <a:t>Hard Knocks: The Chris Benoit Story*</a:t>
            </a:r>
          </a:p>
          <a:p>
            <a:pPr>
              <a:buNone/>
            </a:pPr>
            <a:r>
              <a:rPr lang="en-US" sz="1200" dirty="0">
                <a:latin typeface="Benguiat Bk BT" pitchFamily="18" charset="0"/>
              </a:rPr>
              <a:t>The Life &amp; Times of Mr. Perfect</a:t>
            </a: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851932" y="6550223"/>
            <a:ext cx="292068"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8</a:t>
            </a:fld>
            <a:endParaRPr lang="en-GB" sz="1400" dirty="0">
              <a:latin typeface="Benguiat Bk BT" pitchFamily="18" charset="0"/>
            </a:endParaRPr>
          </a:p>
        </p:txBody>
      </p:sp>
      <p:sp>
        <p:nvSpPr>
          <p:cNvPr id="8" name="TextBox 7"/>
          <p:cNvSpPr txBox="1"/>
          <p:nvPr/>
        </p:nvSpPr>
        <p:spPr>
          <a:xfrm>
            <a:off x="0" y="6405265"/>
            <a:ext cx="2895600" cy="461665"/>
          </a:xfrm>
          <a:prstGeom prst="rect">
            <a:avLst/>
          </a:prstGeom>
          <a:noFill/>
        </p:spPr>
        <p:txBody>
          <a:bodyPr wrap="square" rtlCol="0">
            <a:spAutoFit/>
          </a:bodyPr>
          <a:lstStyle/>
          <a:p>
            <a:r>
              <a:rPr lang="en-US" sz="1200" dirty="0">
                <a:latin typeface="Benguiat Bk BT" pitchFamily="18" charset="0"/>
              </a:rPr>
              <a:t>*Available on DVD &amp; VHS</a:t>
            </a:r>
          </a:p>
          <a:p>
            <a:r>
              <a:rPr lang="en-US" sz="1200" dirty="0">
                <a:latin typeface="Benguiat Bk BT" pitchFamily="18" charset="0"/>
              </a:rPr>
              <a:t>+Coliseum Video</a:t>
            </a:r>
          </a:p>
        </p:txBody>
      </p:sp>
      <p:sp>
        <p:nvSpPr>
          <p:cNvPr id="9" name="TextBox 8"/>
          <p:cNvSpPr txBox="1"/>
          <p:nvPr/>
        </p:nvSpPr>
        <p:spPr>
          <a:xfrm>
            <a:off x="1447800" y="5943600"/>
            <a:ext cx="6017994" cy="461665"/>
          </a:xfrm>
          <a:prstGeom prst="rect">
            <a:avLst/>
          </a:prstGeom>
          <a:noFill/>
        </p:spPr>
        <p:txBody>
          <a:bodyPr wrap="none" rtlCol="0">
            <a:spAutoFit/>
          </a:bodyPr>
          <a:lstStyle/>
          <a:p>
            <a:r>
              <a:rPr lang="en-GB" dirty="0">
                <a:solidFill>
                  <a:schemeClr val="accent1">
                    <a:lumMod val="75000"/>
                  </a:schemeClr>
                </a:solidFill>
                <a:latin typeface="Staccato222 BT" pitchFamily="66" charset="0"/>
              </a:rPr>
              <a:t>Some titles available on Blu-Ray!  Ask us about them!</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28"/>
          <p:cNvSpPr>
            <a:spLocks noGrp="1" noChangeArrowheads="1"/>
          </p:cNvSpPr>
          <p:nvPr>
            <p:ph type="body" sz="half" idx="2"/>
          </p:nvPr>
        </p:nvSpPr>
        <p:spPr bwMode="auto">
          <a:xfrm>
            <a:off x="1981200" y="2743200"/>
            <a:ext cx="4953000" cy="1756475"/>
          </a:xfrm>
          <a:noFill/>
          <a:ln>
            <a:miter lim="800000"/>
            <a:headEnd/>
            <a:tailEnd/>
          </a:ln>
        </p:spPr>
        <p:txBody>
          <a:bodyPr vert="horz" wrap="square" lIns="91440" tIns="45720" rIns="91440" bIns="45720" numCol="1" anchor="t" anchorCtr="0" compatLnSpc="1">
            <a:prstTxWarp prst="textNoShape">
              <a:avLst/>
            </a:prstTxWarp>
          </a:bodyPr>
          <a:lstStyle/>
          <a:p>
            <a:pPr algn="ctr">
              <a:lnSpc>
                <a:spcPct val="80000"/>
              </a:lnSpc>
              <a:buFontTx/>
              <a:buNone/>
            </a:pPr>
            <a:r>
              <a:rPr lang="en-US" sz="1600" u="sng" dirty="0">
                <a:latin typeface="Benguiat Bk BT" pitchFamily="18" charset="0"/>
              </a:rPr>
              <a:t>TNA Video Games:</a:t>
            </a:r>
          </a:p>
          <a:p>
            <a:pPr algn="ctr">
              <a:lnSpc>
                <a:spcPct val="80000"/>
              </a:lnSpc>
              <a:buFontTx/>
              <a:buNone/>
            </a:pPr>
            <a:endParaRPr lang="en-US" sz="1000" dirty="0">
              <a:latin typeface="Benguiat Bk BT" pitchFamily="18" charset="0"/>
            </a:endParaRPr>
          </a:p>
          <a:p>
            <a:pPr algn="ctr">
              <a:buNone/>
            </a:pPr>
            <a:r>
              <a:rPr lang="en-US" sz="1400" dirty="0">
                <a:latin typeface="Benguiat Bk BT" pitchFamily="18" charset="0"/>
              </a:rPr>
              <a:t>TNA Impact! (PS 3)</a:t>
            </a:r>
            <a:endParaRPr lang="en-US" sz="1800" dirty="0">
              <a:latin typeface="Benguiat Bk BT" pitchFamily="18" charset="0"/>
            </a:endParaRPr>
          </a:p>
        </p:txBody>
      </p:sp>
      <p:sp>
        <p:nvSpPr>
          <p:cNvPr id="27652" name="Rectangle 1029"/>
          <p:cNvSpPr>
            <a:spLocks noGrp="1" noChangeArrowheads="1"/>
          </p:cNvSpPr>
          <p:nvPr>
            <p:ph type="title"/>
          </p:nvPr>
        </p:nvSpPr>
        <p:spPr bwMode="auto">
          <a:xfrm>
            <a:off x="3505200" y="12441"/>
            <a:ext cx="5562600" cy="18288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Impact Wrestling</a:t>
            </a:r>
            <a:br>
              <a:rPr lang="en-US" sz="4000" dirty="0">
                <a:solidFill>
                  <a:srgbClr val="FFFFFF"/>
                </a:solidFill>
                <a:latin typeface="Staccato222 BT" pitchFamily="66" charset="0"/>
              </a:rPr>
            </a:br>
            <a:r>
              <a:rPr lang="en-US" sz="4000" dirty="0">
                <a:solidFill>
                  <a:srgbClr val="FFFFFF"/>
                </a:solidFill>
                <a:latin typeface="Staccato222 BT" pitchFamily="66" charset="0"/>
              </a:rPr>
              <a:t>(formerly Total Nonstop Action Wrestling(TNA))</a:t>
            </a:r>
          </a:p>
        </p:txBody>
      </p:sp>
      <p:sp>
        <p:nvSpPr>
          <p:cNvPr id="27654" name="TextBox 6"/>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BF451424-957F-42E7-B4D7-97CBCDC551B7}" type="slidenum">
              <a:rPr lang="en-US" sz="1400">
                <a:latin typeface="Benguiat Bk BT" pitchFamily="18" charset="0"/>
              </a:rPr>
              <a:pPr eaLnBrk="0" hangingPunct="0"/>
              <a:t>80</a:t>
            </a:fld>
            <a:endParaRPr lang="en-US" sz="1400" dirty="0">
              <a:latin typeface="Benguiat Bk BT" pitchFamily="18" charset="0"/>
            </a:endParaRPr>
          </a:p>
        </p:txBody>
      </p:sp>
      <p:pic>
        <p:nvPicPr>
          <p:cNvPr id="27655"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184653" y="0"/>
            <a:ext cx="2983494" cy="1676400"/>
          </a:xfrm>
          <a:prstGeom prst="rect">
            <a:avLst/>
          </a:prstGeom>
          <a:noFill/>
          <a:ln w="9525">
            <a:noFill/>
            <a:miter lim="800000"/>
            <a:headEnd/>
            <a:tailEnd/>
          </a:ln>
        </p:spPr>
      </p:pic>
    </p:spTree>
    <p:extLst>
      <p:ext uri="{BB962C8B-B14F-4D97-AF65-F5344CB8AC3E}">
        <p14:creationId xmlns:p14="http://schemas.microsoft.com/office/powerpoint/2010/main" val="15789360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2514600" y="152400"/>
            <a:ext cx="6096000" cy="1311275"/>
          </a:xfrm>
          <a:prstGeom prst="rect">
            <a:avLst/>
          </a:prstGeom>
          <a:noFill/>
          <a:ln w="12700">
            <a:noFill/>
            <a:miter lim="800000"/>
            <a:headEnd type="none" w="sm" len="sm"/>
            <a:tailEnd type="none" w="sm" len="sm"/>
          </a:ln>
        </p:spPr>
        <p:txBody>
          <a:bodyPr wrap="square">
            <a:spAutoFit/>
          </a:bodyPr>
          <a:lstStyle/>
          <a:p>
            <a:pPr algn="r" eaLnBrk="0" hangingPunct="0">
              <a:spcBef>
                <a:spcPct val="50000"/>
              </a:spcBef>
            </a:pPr>
            <a:r>
              <a:rPr lang="en-US" sz="4000" i="1" dirty="0">
                <a:solidFill>
                  <a:srgbClr val="FFFFFF"/>
                </a:solidFill>
                <a:latin typeface="Staccato222 BT" pitchFamily="66" charset="0"/>
              </a:rPr>
              <a:t>Heartland Wrestling Association (HWA</a:t>
            </a:r>
            <a:r>
              <a:rPr lang="en-US" sz="4000" b="1" dirty="0">
                <a:solidFill>
                  <a:srgbClr val="FFFFFF"/>
                </a:solidFill>
                <a:latin typeface="Staccato222 BT" pitchFamily="66" charset="0"/>
              </a:rPr>
              <a:t>)</a:t>
            </a:r>
          </a:p>
        </p:txBody>
      </p:sp>
      <p:sp>
        <p:nvSpPr>
          <p:cNvPr id="28677" name="Text Box 5"/>
          <p:cNvSpPr txBox="1">
            <a:spLocks noChangeArrowheads="1"/>
          </p:cNvSpPr>
          <p:nvPr/>
        </p:nvSpPr>
        <p:spPr bwMode="auto">
          <a:xfrm>
            <a:off x="2311400" y="2222500"/>
            <a:ext cx="4724400" cy="2494657"/>
          </a:xfrm>
          <a:prstGeom prst="rect">
            <a:avLst/>
          </a:prstGeom>
          <a:noFill/>
          <a:ln w="12700">
            <a:noFill/>
            <a:miter lim="800000"/>
            <a:headEnd type="none" w="sm" len="sm"/>
            <a:tailEnd type="none" w="sm" len="sm"/>
          </a:ln>
        </p:spPr>
        <p:txBody>
          <a:bodyPr wrap="square">
            <a:spAutoFit/>
          </a:bodyPr>
          <a:lstStyle/>
          <a:p>
            <a:pPr eaLnBrk="0" hangingPunct="0">
              <a:defRPr/>
            </a:pPr>
            <a:r>
              <a:rPr lang="en-US" sz="2000" i="1" dirty="0">
                <a:latin typeface="Benguiat Bk BT" pitchFamily="18" charset="0"/>
                <a:cs typeface="+mn-cs"/>
              </a:rPr>
              <a:t>BRIAN PILLMAN MEMORIAL SHOW-$60</a:t>
            </a:r>
          </a:p>
          <a:p>
            <a:pPr algn="ctr" eaLnBrk="0" hangingPunct="0">
              <a:defRPr/>
            </a:pPr>
            <a:r>
              <a:rPr lang="en-US" sz="1200" dirty="0">
                <a:latin typeface="Benguiat Bk BT" pitchFamily="18" charset="0"/>
                <a:cs typeface="+mn-cs"/>
              </a:rPr>
              <a:t>(FREE shipping in the U.S.!)</a:t>
            </a:r>
          </a:p>
          <a:p>
            <a:pPr eaLnBrk="0" hangingPunct="0">
              <a:lnSpc>
                <a:spcPct val="80000"/>
              </a:lnSpc>
              <a:defRPr/>
            </a:pPr>
            <a:endParaRPr lang="en-US" sz="2000" dirty="0">
              <a:latin typeface="Benguiat Bk BT" pitchFamily="18" charset="0"/>
              <a:cs typeface="+mn-cs"/>
            </a:endParaRPr>
          </a:p>
          <a:p>
            <a:pPr eaLnBrk="0" hangingPunct="0">
              <a:lnSpc>
                <a:spcPct val="70000"/>
              </a:lnSpc>
              <a:defRPr/>
            </a:pPr>
            <a:r>
              <a:rPr lang="en-US" sz="1600" dirty="0">
                <a:latin typeface="Benguiat Bk BT" pitchFamily="18" charset="0"/>
                <a:cs typeface="+mn-cs"/>
              </a:rPr>
              <a:t>Highlights Reel (2 VHS)</a:t>
            </a:r>
          </a:p>
          <a:p>
            <a:pPr eaLnBrk="0" hangingPunct="0">
              <a:defRPr/>
            </a:pPr>
            <a:r>
              <a:rPr lang="en-US" sz="1600" dirty="0">
                <a:latin typeface="Benguiat Bk BT" pitchFamily="18" charset="0"/>
                <a:cs typeface="+mn-cs"/>
              </a:rPr>
              <a:t>1998-2000</a:t>
            </a:r>
          </a:p>
          <a:p>
            <a:pPr eaLnBrk="0" hangingPunct="0">
              <a:lnSpc>
                <a:spcPct val="60000"/>
              </a:lnSpc>
              <a:defRPr/>
            </a:pPr>
            <a:endParaRPr lang="en-US" sz="2000" dirty="0">
              <a:latin typeface="Benguiat Bk BT" pitchFamily="18" charset="0"/>
              <a:cs typeface="+mn-cs"/>
            </a:endParaRPr>
          </a:p>
          <a:p>
            <a:pPr eaLnBrk="0" hangingPunct="0">
              <a:lnSpc>
                <a:spcPct val="70000"/>
              </a:lnSpc>
              <a:defRPr/>
            </a:pPr>
            <a:r>
              <a:rPr lang="en-US" sz="1600" dirty="0">
                <a:latin typeface="Benguiat Bk BT" pitchFamily="18" charset="0"/>
                <a:cs typeface="+mn-cs"/>
              </a:rPr>
              <a:t>Complete Show (3 VHS)</a:t>
            </a:r>
          </a:p>
          <a:p>
            <a:pPr eaLnBrk="0" hangingPunct="0">
              <a:defRPr/>
            </a:pPr>
            <a:r>
              <a:rPr lang="en-US" sz="1600" dirty="0">
                <a:latin typeface="Benguiat Bk BT" pitchFamily="18" charset="0"/>
                <a:cs typeface="+mn-cs"/>
              </a:rPr>
              <a:t>2001</a:t>
            </a:r>
          </a:p>
          <a:p>
            <a:pPr eaLnBrk="0" hangingPunct="0">
              <a:lnSpc>
                <a:spcPct val="80000"/>
              </a:lnSpc>
              <a:defRPr/>
            </a:pPr>
            <a:endParaRPr lang="en-US" sz="2800" u="sng" dirty="0">
              <a:solidFill>
                <a:schemeClr val="accent1"/>
              </a:solidFill>
              <a:latin typeface="Staccato222 BT" pitchFamily="66" charset="0"/>
              <a:cs typeface="+mn-cs"/>
            </a:endParaRPr>
          </a:p>
          <a:p>
            <a:pPr algn="ctr" eaLnBrk="0" hangingPunct="0">
              <a:lnSpc>
                <a:spcPct val="60000"/>
              </a:lnSpc>
              <a:defRPr/>
            </a:pPr>
            <a:r>
              <a:rPr lang="en-US" sz="2800" u="sng" dirty="0">
                <a:solidFill>
                  <a:schemeClr val="accent1">
                    <a:lumMod val="75000"/>
                  </a:schemeClr>
                </a:solidFill>
                <a:latin typeface="Staccato222 BT" pitchFamily="66" charset="0"/>
                <a:cs typeface="+mn-cs"/>
              </a:rPr>
              <a:t>An SFP Exclusive!</a:t>
            </a:r>
          </a:p>
        </p:txBody>
      </p:sp>
      <p:sp>
        <p:nvSpPr>
          <p:cNvPr id="30726" name="Rectangle 7"/>
          <p:cNvSpPr>
            <a:spLocks noChangeArrowheads="1"/>
          </p:cNvSpPr>
          <p:nvPr/>
        </p:nvSpPr>
        <p:spPr bwMode="auto">
          <a:xfrm>
            <a:off x="2159000" y="1981200"/>
            <a:ext cx="5029200" cy="3200400"/>
          </a:xfrm>
          <a:prstGeom prst="rect">
            <a:avLst/>
          </a:prstGeom>
          <a:noFill/>
          <a:ln w="12700">
            <a:solidFill>
              <a:schemeClr val="accent1"/>
            </a:solidFill>
            <a:miter lim="800000"/>
            <a:headEnd type="none" w="sm" len="sm"/>
            <a:tailEnd type="none" w="sm" len="sm"/>
          </a:ln>
        </p:spPr>
        <p:txBody>
          <a:bodyPr wrap="none" anchor="ctr"/>
          <a:lstStyle/>
          <a:p>
            <a:pPr eaLnBrk="0" hangingPunct="0"/>
            <a:endParaRPr lang="en-US" dirty="0"/>
          </a:p>
        </p:txBody>
      </p:sp>
      <p:sp>
        <p:nvSpPr>
          <p:cNvPr id="28680" name="Text Box 13"/>
          <p:cNvSpPr txBox="1">
            <a:spLocks noChangeArrowheads="1"/>
          </p:cNvSpPr>
          <p:nvPr/>
        </p:nvSpPr>
        <p:spPr bwMode="auto">
          <a:xfrm>
            <a:off x="2895600" y="6019800"/>
            <a:ext cx="3556000" cy="488950"/>
          </a:xfrm>
          <a:prstGeom prst="rect">
            <a:avLst/>
          </a:prstGeom>
          <a:noFill/>
          <a:ln w="12700">
            <a:noFill/>
            <a:miter lim="800000"/>
            <a:headEnd type="none" w="sm" len="sm"/>
            <a:tailEnd type="none" w="sm" len="sm"/>
          </a:ln>
        </p:spPr>
        <p:txBody>
          <a:bodyPr wrap="none">
            <a:spAutoFit/>
          </a:bodyPr>
          <a:lstStyle/>
          <a:p>
            <a:pPr eaLnBrk="0" hangingPunct="0">
              <a:defRPr/>
            </a:pPr>
            <a:r>
              <a:rPr lang="en-US" sz="2600" dirty="0">
                <a:solidFill>
                  <a:schemeClr val="accent1">
                    <a:lumMod val="75000"/>
                  </a:schemeClr>
                </a:solidFill>
                <a:latin typeface="Staccato222 BT" pitchFamily="66" charset="0"/>
                <a:cs typeface="+mn-cs"/>
              </a:rPr>
              <a:t>Limited quantities available!</a:t>
            </a:r>
          </a:p>
        </p:txBody>
      </p:sp>
      <p:pic>
        <p:nvPicPr>
          <p:cNvPr id="30729" name="Picture 9" descr="hwaonline.jpg"/>
          <p:cNvPicPr>
            <a:picLocks noChangeAspect="1"/>
          </p:cNvPicPr>
          <p:nvPr/>
        </p:nvPicPr>
        <p:blipFill>
          <a:blip r:embed="rId3" cstate="print"/>
          <a:srcRect/>
          <a:stretch>
            <a:fillRect/>
          </a:stretch>
        </p:blipFill>
        <p:spPr bwMode="auto">
          <a:xfrm>
            <a:off x="304800" y="304800"/>
            <a:ext cx="2362200" cy="1079500"/>
          </a:xfrm>
          <a:prstGeom prst="rect">
            <a:avLst/>
          </a:prstGeom>
          <a:noFill/>
          <a:ln w="9525">
            <a:noFill/>
            <a:miter lim="800000"/>
            <a:headEnd/>
            <a:tailEnd/>
          </a:ln>
        </p:spPr>
      </p:pic>
      <p:sp>
        <p:nvSpPr>
          <p:cNvPr id="30730" name="TextBox 9"/>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811E5A1E-DAF4-4F06-888C-9AF243517AAC}" type="slidenum">
              <a:rPr lang="en-US" sz="1400">
                <a:latin typeface="Benguiat Bk BT" pitchFamily="18" charset="0"/>
              </a:rPr>
              <a:pPr eaLnBrk="0" hangingPunct="0"/>
              <a:t>81</a:t>
            </a:fld>
            <a:endParaRPr lang="en-US" sz="1400" dirty="0">
              <a:latin typeface="Benguiat Bk BT"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2514600" y="228600"/>
            <a:ext cx="6019800" cy="1371600"/>
          </a:xfrm>
          <a:noFill/>
          <a:ln>
            <a:miter lim="800000"/>
            <a:headEnd/>
            <a:tailEnd/>
          </a:ln>
        </p:spPr>
        <p:txBody>
          <a:bodyPr vert="horz" wrap="square" lIns="91440" tIns="45720" rIns="91440" bIns="45720" numCol="1" anchor="t" anchorCtr="0" compatLnSpc="1">
            <a:prstTxWarp prst="textNoShape">
              <a:avLst/>
            </a:prstTxWarp>
          </a:bodyPr>
          <a:lstStyle/>
          <a:p>
            <a:r>
              <a:rPr lang="en-US" dirty="0">
                <a:solidFill>
                  <a:srgbClr val="FFFFFF"/>
                </a:solidFill>
                <a:latin typeface="Staccato222 BT" pitchFamily="66" charset="0"/>
              </a:rPr>
              <a:t>National Wrestling Alliance (NWA)</a:t>
            </a:r>
          </a:p>
        </p:txBody>
      </p:sp>
      <p:sp>
        <p:nvSpPr>
          <p:cNvPr id="31747" name="Rectangle 3"/>
          <p:cNvSpPr>
            <a:spLocks noGrp="1" noChangeArrowheads="1"/>
          </p:cNvSpPr>
          <p:nvPr>
            <p:ph type="body" sz="half" idx="1"/>
          </p:nvPr>
        </p:nvSpPr>
        <p:spPr bwMode="auto">
          <a:xfrm>
            <a:off x="2590800" y="2438400"/>
            <a:ext cx="3810000" cy="2286000"/>
          </a:xfrm>
          <a:noFill/>
          <a:ln>
            <a:miter lim="800000"/>
            <a:headEnd/>
            <a:tailEnd/>
          </a:ln>
        </p:spPr>
        <p:txBody>
          <a:bodyPr vert="horz" wrap="square" lIns="91440" tIns="45720" rIns="91440" bIns="45720" numCol="1" anchor="t" anchorCtr="0" compatLnSpc="1">
            <a:prstTxWarp prst="textNoShape">
              <a:avLst/>
            </a:prstTxWarp>
          </a:bodyPr>
          <a:lstStyle/>
          <a:p>
            <a:pPr algn="ctr">
              <a:buClr>
                <a:schemeClr val="tx1"/>
              </a:buClr>
              <a:buFontTx/>
              <a:buNone/>
            </a:pPr>
            <a:r>
              <a:rPr lang="en-US" sz="1400" dirty="0">
                <a:latin typeface="Benguiat Bk BT" pitchFamily="18" charset="0"/>
              </a:rPr>
              <a:t>USA All-Star Wrestling</a:t>
            </a:r>
          </a:p>
          <a:p>
            <a:pPr algn="ctr">
              <a:buClr>
                <a:schemeClr val="tx1"/>
              </a:buClr>
              <a:buFontTx/>
              <a:buNone/>
            </a:pPr>
            <a:r>
              <a:rPr lang="en-US" sz="1400" dirty="0">
                <a:latin typeface="Benguiat Bk BT" pitchFamily="18" charset="0"/>
              </a:rPr>
              <a:t>Greg “The Hammer” Valentine</a:t>
            </a:r>
          </a:p>
          <a:p>
            <a:pPr algn="ctr">
              <a:buClr>
                <a:schemeClr val="tx1"/>
              </a:buClr>
              <a:buFontTx/>
              <a:buNone/>
            </a:pPr>
            <a:r>
              <a:rPr lang="en-US" sz="1400" dirty="0">
                <a:latin typeface="Benguiat Bk BT" pitchFamily="18" charset="0"/>
              </a:rPr>
              <a:t>Ricky “The Dragon” Steamboat</a:t>
            </a:r>
          </a:p>
          <a:p>
            <a:pPr algn="ctr">
              <a:buFontTx/>
              <a:buNone/>
            </a:pPr>
            <a:r>
              <a:rPr lang="en-US" sz="1400" dirty="0">
                <a:latin typeface="Benguiat Bk BT" pitchFamily="18" charset="0"/>
              </a:rPr>
              <a:t>The Fabulous Ones</a:t>
            </a:r>
          </a:p>
          <a:p>
            <a:pPr algn="ctr">
              <a:buFontTx/>
              <a:buNone/>
            </a:pPr>
            <a:r>
              <a:rPr lang="en-US" sz="1400" dirty="0">
                <a:latin typeface="Benguiat Bk BT" pitchFamily="18" charset="0"/>
              </a:rPr>
              <a:t>Wahoo McDaniel</a:t>
            </a:r>
          </a:p>
          <a:p>
            <a:pPr algn="ctr">
              <a:buFontTx/>
              <a:buNone/>
            </a:pPr>
            <a:r>
              <a:rPr lang="en-US" sz="1400" dirty="0">
                <a:latin typeface="Benguiat Bk BT" pitchFamily="18" charset="0"/>
              </a:rPr>
              <a:t>Free For Brawl</a:t>
            </a:r>
          </a:p>
        </p:txBody>
      </p:sp>
      <p:pic>
        <p:nvPicPr>
          <p:cNvPr id="31749" name="Picture 7" descr="NWALOGO3"/>
          <p:cNvPicPr>
            <a:picLocks noChangeAspect="1" noChangeArrowheads="1"/>
          </p:cNvPicPr>
          <p:nvPr/>
        </p:nvPicPr>
        <p:blipFill>
          <a:blip r:embed="rId3" cstate="print"/>
          <a:srcRect/>
          <a:stretch>
            <a:fillRect/>
          </a:stretch>
        </p:blipFill>
        <p:spPr bwMode="auto">
          <a:xfrm>
            <a:off x="0" y="0"/>
            <a:ext cx="2438400" cy="1663700"/>
          </a:xfrm>
          <a:prstGeom prst="rect">
            <a:avLst/>
          </a:prstGeom>
          <a:noFill/>
          <a:ln w="9525">
            <a:noFill/>
            <a:miter lim="800000"/>
            <a:headEnd/>
            <a:tailEnd/>
          </a:ln>
        </p:spPr>
      </p:pic>
      <p:sp>
        <p:nvSpPr>
          <p:cNvPr id="29702" name="Text Box 8"/>
          <p:cNvSpPr txBox="1">
            <a:spLocks noChangeArrowheads="1"/>
          </p:cNvSpPr>
          <p:nvPr/>
        </p:nvSpPr>
        <p:spPr bwMode="auto">
          <a:xfrm>
            <a:off x="1295400" y="6019800"/>
            <a:ext cx="6412333" cy="461665"/>
          </a:xfrm>
          <a:prstGeom prst="rect">
            <a:avLst/>
          </a:prstGeom>
          <a:noFill/>
          <a:ln w="12700">
            <a:noFill/>
            <a:miter lim="800000"/>
            <a:headEnd type="none" w="sm" len="sm"/>
            <a:tailEnd type="none" w="sm" len="sm"/>
          </a:ln>
        </p:spPr>
        <p:txBody>
          <a:bodyPr wrap="none">
            <a:spAutoFit/>
          </a:bodyPr>
          <a:lstStyle/>
          <a:p>
            <a:pPr eaLnBrk="0" hangingPunct="0">
              <a:defRPr/>
            </a:pPr>
            <a:r>
              <a:rPr lang="en-US" dirty="0">
                <a:solidFill>
                  <a:schemeClr val="accent1">
                    <a:lumMod val="75000"/>
                  </a:schemeClr>
                </a:solidFill>
                <a:latin typeface="Staccato222 BT" pitchFamily="66" charset="0"/>
                <a:cs typeface="+mn-cs"/>
              </a:rPr>
              <a:t>More NWA events available by special order, see page 188! </a:t>
            </a:r>
          </a:p>
        </p:txBody>
      </p:sp>
      <p:sp>
        <p:nvSpPr>
          <p:cNvPr id="31751" name="TextBox 7"/>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885C2523-66F1-4DBC-A48B-5AE8C7D8ACA2}" type="slidenum">
              <a:rPr lang="en-US" sz="1400">
                <a:latin typeface="Benguiat Bk BT" pitchFamily="18" charset="0"/>
              </a:rPr>
              <a:pPr eaLnBrk="0" hangingPunct="0"/>
              <a:t>82</a:t>
            </a:fld>
            <a:endParaRPr lang="en-US" sz="1400" dirty="0">
              <a:latin typeface="Benguiat Bk BT"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sz="half" idx="1"/>
          </p:nvPr>
        </p:nvSpPr>
        <p:spPr bwMode="auto">
          <a:xfrm>
            <a:off x="304800" y="2286000"/>
            <a:ext cx="4114800" cy="23622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dirty="0">
                <a:latin typeface="Benguiat Bk BT" pitchFamily="18" charset="0"/>
              </a:rPr>
              <a:t>AWA All-Star Wrestling Vol. 1</a:t>
            </a:r>
          </a:p>
          <a:p>
            <a:pPr>
              <a:buFontTx/>
              <a:buNone/>
            </a:pPr>
            <a:r>
              <a:rPr lang="en-US" sz="1600" dirty="0">
                <a:latin typeface="Benguiat Bk BT" pitchFamily="18" charset="0"/>
              </a:rPr>
              <a:t>Greatest AWA Championship Matches</a:t>
            </a:r>
          </a:p>
          <a:p>
            <a:pPr>
              <a:buFontTx/>
              <a:buNone/>
            </a:pPr>
            <a:r>
              <a:rPr lang="en-US" sz="1600" dirty="0">
                <a:latin typeface="Benguiat Bk BT" pitchFamily="18" charset="0"/>
              </a:rPr>
              <a:t>SuperClash Round #1-3</a:t>
            </a:r>
          </a:p>
          <a:p>
            <a:pPr>
              <a:buFontTx/>
              <a:buNone/>
            </a:pPr>
            <a:r>
              <a:rPr lang="en-US" sz="1600" dirty="0">
                <a:latin typeface="Benguiat Bk BT" pitchFamily="18" charset="0"/>
              </a:rPr>
              <a:t>The Road Warriors: Road to the Championship!</a:t>
            </a:r>
          </a:p>
          <a:p>
            <a:pPr>
              <a:buFontTx/>
              <a:buNone/>
            </a:pPr>
            <a:r>
              <a:rPr lang="en-US" sz="1600" dirty="0">
                <a:latin typeface="Benguiat Bk BT" pitchFamily="18" charset="0"/>
              </a:rPr>
              <a:t>The Road Warriors: The Hawk &amp; The Animal</a:t>
            </a:r>
          </a:p>
          <a:p>
            <a:pPr>
              <a:buFontTx/>
              <a:buNone/>
            </a:pPr>
            <a:r>
              <a:rPr lang="en-US" sz="1600" dirty="0">
                <a:latin typeface="Benguiat Bk BT" pitchFamily="18" charset="0"/>
              </a:rPr>
              <a:t>Monsters of the Mat Vol. 1, 7</a:t>
            </a:r>
          </a:p>
        </p:txBody>
      </p:sp>
      <p:sp>
        <p:nvSpPr>
          <p:cNvPr id="32771" name="Rectangle 4"/>
          <p:cNvSpPr>
            <a:spLocks noGrp="1" noChangeArrowheads="1"/>
          </p:cNvSpPr>
          <p:nvPr>
            <p:ph type="body" sz="half" idx="2"/>
          </p:nvPr>
        </p:nvSpPr>
        <p:spPr bwMode="auto">
          <a:xfrm>
            <a:off x="4419600" y="2286000"/>
            <a:ext cx="4495800" cy="26670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600" dirty="0">
                <a:latin typeface="Benguiat Bk BT" pitchFamily="18" charset="0"/>
              </a:rPr>
              <a:t>Larry Zbyszko</a:t>
            </a:r>
          </a:p>
          <a:p>
            <a:pPr>
              <a:buNone/>
            </a:pPr>
            <a:r>
              <a:rPr lang="en-US" sz="1600" dirty="0">
                <a:latin typeface="Benguiat Bk BT" pitchFamily="18" charset="0"/>
              </a:rPr>
              <a:t>Sgt. Slaughter</a:t>
            </a:r>
          </a:p>
          <a:p>
            <a:pPr>
              <a:buNone/>
            </a:pPr>
            <a:r>
              <a:rPr lang="en-US" sz="1600" dirty="0">
                <a:latin typeface="Benguiat Bk BT" pitchFamily="18" charset="0"/>
              </a:rPr>
              <a:t>Sgt. Slaughter &amp; Co.</a:t>
            </a:r>
          </a:p>
          <a:p>
            <a:pPr>
              <a:buFontTx/>
              <a:buNone/>
            </a:pPr>
            <a:r>
              <a:rPr lang="en-US" sz="1600" dirty="0">
                <a:latin typeface="Benguiat Bk BT" pitchFamily="18" charset="0"/>
              </a:rPr>
              <a:t>USA Championship Wrestling</a:t>
            </a:r>
          </a:p>
          <a:p>
            <a:pPr>
              <a:buFontTx/>
              <a:buNone/>
            </a:pPr>
            <a:r>
              <a:rPr lang="en-US" sz="1600" dirty="0">
                <a:latin typeface="Benguiat Bk BT" pitchFamily="18" charset="0"/>
              </a:rPr>
              <a:t>Greatest AWA Tag Team Matches</a:t>
            </a:r>
          </a:p>
          <a:p>
            <a:pPr>
              <a:buFontTx/>
              <a:buNone/>
            </a:pPr>
            <a:r>
              <a:rPr lang="en-US" sz="1600" dirty="0">
                <a:latin typeface="Benguiat Bk BT" pitchFamily="18" charset="0"/>
              </a:rPr>
              <a:t>AWA Tag Team Champions Gorgeous Jimmy Garvin &amp; Mr. Electricity Steve Regal</a:t>
            </a:r>
          </a:p>
          <a:p>
            <a:pPr>
              <a:buClr>
                <a:schemeClr val="tx1"/>
              </a:buClr>
              <a:buFontTx/>
              <a:buNone/>
            </a:pPr>
            <a:r>
              <a:rPr lang="en-US" sz="1600" dirty="0">
                <a:latin typeface="Benguiat Bk BT" pitchFamily="18" charset="0"/>
              </a:rPr>
              <a:t>Hulk Hogan’s AWA Highlights 1981-83 </a:t>
            </a:r>
          </a:p>
          <a:p>
            <a:pPr algn="ctr">
              <a:buClr>
                <a:schemeClr val="tx1"/>
              </a:buClr>
              <a:buFontTx/>
              <a:buNone/>
            </a:pPr>
            <a:r>
              <a:rPr lang="en-US" sz="1600" dirty="0">
                <a:latin typeface="Benguiat Bk BT" pitchFamily="18" charset="0"/>
              </a:rPr>
              <a:t>(hosted by Eric Bischoff)</a:t>
            </a:r>
          </a:p>
          <a:p>
            <a:pPr>
              <a:buFontTx/>
              <a:buNone/>
            </a:pPr>
            <a:endParaRPr lang="en-US" sz="1600" dirty="0">
              <a:latin typeface="Benguiat Bk BT" pitchFamily="18" charset="0"/>
            </a:endParaRPr>
          </a:p>
          <a:p>
            <a:pPr>
              <a:buFontTx/>
              <a:buNone/>
            </a:pPr>
            <a:endParaRPr lang="en-US" sz="1800" dirty="0">
              <a:latin typeface="Benguiat Bk BT" pitchFamily="18" charset="0"/>
            </a:endParaRPr>
          </a:p>
        </p:txBody>
      </p:sp>
      <p:sp>
        <p:nvSpPr>
          <p:cNvPr id="32772" name="Rectangle 7"/>
          <p:cNvSpPr>
            <a:spLocks noGrp="1" noChangeArrowheads="1"/>
          </p:cNvSpPr>
          <p:nvPr>
            <p:ph type="title"/>
          </p:nvPr>
        </p:nvSpPr>
        <p:spPr bwMode="auto">
          <a:xfrm>
            <a:off x="2209800" y="304800"/>
            <a:ext cx="6172200" cy="12954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American Wrestling Association (AWA)</a:t>
            </a:r>
          </a:p>
        </p:txBody>
      </p:sp>
      <p:sp>
        <p:nvSpPr>
          <p:cNvPr id="30726" name="Text Box 11"/>
          <p:cNvSpPr txBox="1">
            <a:spLocks noChangeArrowheads="1"/>
          </p:cNvSpPr>
          <p:nvPr/>
        </p:nvSpPr>
        <p:spPr bwMode="auto">
          <a:xfrm>
            <a:off x="1371600" y="6096000"/>
            <a:ext cx="6378669" cy="461665"/>
          </a:xfrm>
          <a:prstGeom prst="rect">
            <a:avLst/>
          </a:prstGeom>
          <a:noFill/>
          <a:ln w="12700">
            <a:noFill/>
            <a:miter lim="800000"/>
            <a:headEnd type="none" w="sm" len="sm"/>
            <a:tailEnd type="none" w="sm" len="sm"/>
          </a:ln>
        </p:spPr>
        <p:txBody>
          <a:bodyPr wrap="none">
            <a:spAutoFit/>
          </a:bodyPr>
          <a:lstStyle/>
          <a:p>
            <a:pPr eaLnBrk="0" hangingPunct="0">
              <a:defRPr/>
            </a:pPr>
            <a:r>
              <a:rPr lang="en-US" dirty="0">
                <a:solidFill>
                  <a:schemeClr val="accent1">
                    <a:lumMod val="75000"/>
                  </a:schemeClr>
                </a:solidFill>
                <a:latin typeface="Staccato222 BT" pitchFamily="66" charset="0"/>
                <a:cs typeface="+mn-cs"/>
              </a:rPr>
              <a:t>More AWA events available by special order, see page 188! </a:t>
            </a:r>
          </a:p>
        </p:txBody>
      </p:sp>
      <p:pic>
        <p:nvPicPr>
          <p:cNvPr id="32775" name="Picture 7" descr="AWAOfficialLogo.jpg"/>
          <p:cNvPicPr>
            <a:picLocks noChangeAspect="1"/>
          </p:cNvPicPr>
          <p:nvPr/>
        </p:nvPicPr>
        <p:blipFill>
          <a:blip r:embed="rId3" cstate="print"/>
          <a:srcRect/>
          <a:stretch>
            <a:fillRect/>
          </a:stretch>
        </p:blipFill>
        <p:spPr bwMode="auto">
          <a:xfrm>
            <a:off x="228600" y="0"/>
            <a:ext cx="1371600" cy="1933575"/>
          </a:xfrm>
          <a:prstGeom prst="rect">
            <a:avLst/>
          </a:prstGeom>
          <a:noFill/>
          <a:ln w="9525">
            <a:noFill/>
            <a:miter lim="800000"/>
            <a:headEnd/>
            <a:tailEnd/>
          </a:ln>
        </p:spPr>
      </p:pic>
      <p:sp>
        <p:nvSpPr>
          <p:cNvPr id="32776" name="TextBox 7"/>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390E33C3-6F32-4E08-82B0-2B53D2DBF331}" type="slidenum">
              <a:rPr lang="en-US" sz="1400">
                <a:latin typeface="Benguiat Bk BT" pitchFamily="18" charset="0"/>
              </a:rPr>
              <a:pPr eaLnBrk="0" hangingPunct="0"/>
              <a:t>83</a:t>
            </a:fld>
            <a:endParaRPr lang="en-US" sz="1400" dirty="0">
              <a:latin typeface="Benguiat Bk BT"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sz="half" idx="1"/>
          </p:nvPr>
        </p:nvSpPr>
        <p:spPr bwMode="auto">
          <a:xfrm>
            <a:off x="304800" y="2286000"/>
            <a:ext cx="4114800" cy="23622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u="sng" dirty="0">
                <a:latin typeface="Benguiat Bk BT" pitchFamily="18" charset="0"/>
              </a:rPr>
              <a:t>AWA Australia</a:t>
            </a:r>
          </a:p>
          <a:p>
            <a:pPr>
              <a:buFontTx/>
              <a:buNone/>
            </a:pPr>
            <a:r>
              <a:rPr lang="en-US" sz="1600" dirty="0">
                <a:latin typeface="Benguiat Bk BT" pitchFamily="18" charset="0"/>
              </a:rPr>
              <a:t>AWA Super Slam vol. 3: Summer Series</a:t>
            </a:r>
          </a:p>
          <a:p>
            <a:pPr>
              <a:buFontTx/>
              <a:buNone/>
            </a:pPr>
            <a:r>
              <a:rPr lang="en-US" sz="1600" dirty="0">
                <a:latin typeface="Benguiat Bk BT" pitchFamily="18" charset="0"/>
              </a:rPr>
              <a:t>AWA WrestleRock 1</a:t>
            </a:r>
          </a:p>
          <a:p>
            <a:pPr>
              <a:buFontTx/>
              <a:buNone/>
            </a:pPr>
            <a:endParaRPr lang="en-US" sz="1600" dirty="0">
              <a:latin typeface="Benguiat Bk BT" pitchFamily="18" charset="0"/>
            </a:endParaRPr>
          </a:p>
        </p:txBody>
      </p:sp>
      <p:sp>
        <p:nvSpPr>
          <p:cNvPr id="32771" name="Rectangle 4"/>
          <p:cNvSpPr>
            <a:spLocks noGrp="1" noChangeArrowheads="1"/>
          </p:cNvSpPr>
          <p:nvPr>
            <p:ph type="body" sz="half" idx="2"/>
          </p:nvPr>
        </p:nvSpPr>
        <p:spPr bwMode="auto">
          <a:xfrm>
            <a:off x="4419600" y="2286000"/>
            <a:ext cx="4495800" cy="26670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u="sng" dirty="0">
                <a:latin typeface="Benguiat Bk BT" pitchFamily="18" charset="0"/>
              </a:rPr>
              <a:t>AWA Australia</a:t>
            </a:r>
          </a:p>
          <a:p>
            <a:pPr>
              <a:buNone/>
            </a:pPr>
            <a:r>
              <a:rPr lang="en-US" sz="1600" dirty="0">
                <a:latin typeface="Benguiat Bk BT" pitchFamily="18" charset="0"/>
              </a:rPr>
              <a:t>AWA Blood on the Sand ‘89</a:t>
            </a:r>
          </a:p>
          <a:p>
            <a:pPr>
              <a:buNone/>
            </a:pPr>
            <a:r>
              <a:rPr lang="en-US" sz="1600" dirty="0">
                <a:latin typeface="Benguiat Bk BT" pitchFamily="18" charset="0"/>
              </a:rPr>
              <a:t>AWA War in the Windy City</a:t>
            </a:r>
          </a:p>
          <a:p>
            <a:pPr>
              <a:buFontTx/>
              <a:buNone/>
            </a:pPr>
            <a:r>
              <a:rPr lang="en-US" sz="1600" dirty="0">
                <a:latin typeface="Benguiat Bk BT" pitchFamily="18" charset="0"/>
              </a:rPr>
              <a:t>AWA 1989 Battle Royale</a:t>
            </a:r>
          </a:p>
          <a:p>
            <a:pPr>
              <a:buFontTx/>
              <a:buNone/>
            </a:pPr>
            <a:endParaRPr lang="en-US" sz="1800" dirty="0">
              <a:latin typeface="Benguiat Bk BT" pitchFamily="18" charset="0"/>
            </a:endParaRPr>
          </a:p>
        </p:txBody>
      </p:sp>
      <p:sp>
        <p:nvSpPr>
          <p:cNvPr id="32772" name="Rectangle 7"/>
          <p:cNvSpPr>
            <a:spLocks noGrp="1" noChangeArrowheads="1"/>
          </p:cNvSpPr>
          <p:nvPr>
            <p:ph type="title"/>
          </p:nvPr>
        </p:nvSpPr>
        <p:spPr bwMode="auto">
          <a:xfrm>
            <a:off x="2209800" y="304800"/>
            <a:ext cx="6172200" cy="12954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American Wrestling Association (AWA)</a:t>
            </a:r>
          </a:p>
        </p:txBody>
      </p:sp>
      <p:sp>
        <p:nvSpPr>
          <p:cNvPr id="32773" name="Text Box 8"/>
          <p:cNvSpPr txBox="1">
            <a:spLocks noChangeArrowheads="1"/>
          </p:cNvSpPr>
          <p:nvPr/>
        </p:nvSpPr>
        <p:spPr bwMode="auto">
          <a:xfrm>
            <a:off x="685800" y="6026805"/>
            <a:ext cx="7467600" cy="523220"/>
          </a:xfrm>
          <a:prstGeom prst="rect">
            <a:avLst/>
          </a:prstGeom>
          <a:noFill/>
          <a:ln w="12700">
            <a:noFill/>
            <a:miter lim="800000"/>
            <a:headEnd type="none" w="sm" len="sm"/>
            <a:tailEnd type="none" w="sm" len="sm"/>
          </a:ln>
        </p:spPr>
        <p:txBody>
          <a:bodyPr wrap="square">
            <a:spAutoFit/>
          </a:bodyPr>
          <a:lstStyle/>
          <a:p>
            <a:pPr eaLnBrk="0" hangingPunct="0"/>
            <a:r>
              <a:rPr lang="en-US" sz="2800" dirty="0">
                <a:solidFill>
                  <a:schemeClr val="accent1">
                    <a:lumMod val="75000"/>
                  </a:schemeClr>
                </a:solidFill>
                <a:latin typeface="Staccato222 BT" pitchFamily="66" charset="0"/>
              </a:rPr>
              <a:t>AWA Australia available by special order!  See page 188!</a:t>
            </a:r>
          </a:p>
        </p:txBody>
      </p:sp>
      <p:pic>
        <p:nvPicPr>
          <p:cNvPr id="32775" name="Picture 7" descr="AWAOfficialLogo.jpg"/>
          <p:cNvPicPr>
            <a:picLocks noChangeAspect="1"/>
          </p:cNvPicPr>
          <p:nvPr/>
        </p:nvPicPr>
        <p:blipFill>
          <a:blip r:embed="rId3" cstate="print"/>
          <a:srcRect/>
          <a:stretch>
            <a:fillRect/>
          </a:stretch>
        </p:blipFill>
        <p:spPr bwMode="auto">
          <a:xfrm>
            <a:off x="228600" y="0"/>
            <a:ext cx="1371600" cy="1933575"/>
          </a:xfrm>
          <a:prstGeom prst="rect">
            <a:avLst/>
          </a:prstGeom>
          <a:noFill/>
          <a:ln w="9525">
            <a:noFill/>
            <a:miter lim="800000"/>
            <a:headEnd/>
            <a:tailEnd/>
          </a:ln>
        </p:spPr>
      </p:pic>
      <p:sp>
        <p:nvSpPr>
          <p:cNvPr id="32776" name="TextBox 7"/>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390E33C3-6F32-4E08-82B0-2B53D2DBF331}" type="slidenum">
              <a:rPr lang="en-US" sz="1400">
                <a:latin typeface="Benguiat Bk BT" pitchFamily="18" charset="0"/>
              </a:rPr>
              <a:pPr eaLnBrk="0" hangingPunct="0"/>
              <a:t>84</a:t>
            </a:fld>
            <a:endParaRPr lang="en-US" sz="1400" dirty="0">
              <a:latin typeface="Benguiat Bk BT" pitchFamily="18" charset="0"/>
            </a:endParaRPr>
          </a:p>
        </p:txBody>
      </p:sp>
    </p:spTree>
    <p:extLst>
      <p:ext uri="{BB962C8B-B14F-4D97-AF65-F5344CB8AC3E}">
        <p14:creationId xmlns:p14="http://schemas.microsoft.com/office/powerpoint/2010/main" val="31178116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bwMode="auto">
          <a:xfrm>
            <a:off x="2895600" y="228600"/>
            <a:ext cx="5410200" cy="13716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Class Championship Wrestling (WCCW)</a:t>
            </a:r>
          </a:p>
        </p:txBody>
      </p:sp>
      <p:sp>
        <p:nvSpPr>
          <p:cNvPr id="33795" name="Rectangle 1027"/>
          <p:cNvSpPr>
            <a:spLocks noGrp="1" noChangeArrowheads="1"/>
          </p:cNvSpPr>
          <p:nvPr>
            <p:ph type="body" sz="half" idx="1"/>
          </p:nvPr>
        </p:nvSpPr>
        <p:spPr bwMode="auto">
          <a:xfrm>
            <a:off x="228600" y="2667000"/>
            <a:ext cx="4191000" cy="13716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dirty="0">
                <a:latin typeface="Benguiat Bk BT" pitchFamily="18" charset="0"/>
              </a:rPr>
              <a:t>The Von Erichs: Front Row Ringside - Their Greatest Matches</a:t>
            </a:r>
          </a:p>
          <a:p>
            <a:pPr>
              <a:buFontTx/>
              <a:buNone/>
            </a:pPr>
            <a:r>
              <a:rPr lang="en-US" sz="1600" dirty="0">
                <a:latin typeface="Benguiat Bk BT" pitchFamily="18" charset="0"/>
              </a:rPr>
              <a:t>Kevin Von Erich presents Best of the Von Erichs DVD</a:t>
            </a:r>
          </a:p>
          <a:p>
            <a:pPr>
              <a:buFontTx/>
              <a:buNone/>
            </a:pPr>
            <a:r>
              <a:rPr lang="en-GB" sz="1600" dirty="0">
                <a:latin typeface="Benguiat Bk BT" pitchFamily="18" charset="0"/>
              </a:rPr>
              <a:t>Gentleman’s Choice DVD</a:t>
            </a:r>
            <a:endParaRPr lang="en-US" sz="1600" dirty="0">
              <a:latin typeface="Benguiat Bk BT" pitchFamily="18" charset="0"/>
            </a:endParaRPr>
          </a:p>
        </p:txBody>
      </p:sp>
      <p:sp>
        <p:nvSpPr>
          <p:cNvPr id="33796" name="Rectangle 1028"/>
          <p:cNvSpPr>
            <a:spLocks noGrp="1" noChangeArrowheads="1"/>
          </p:cNvSpPr>
          <p:nvPr>
            <p:ph type="body" sz="half" idx="2"/>
          </p:nvPr>
        </p:nvSpPr>
        <p:spPr bwMode="auto">
          <a:xfrm>
            <a:off x="4648200" y="2819400"/>
            <a:ext cx="4191000" cy="1066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1600" dirty="0">
                <a:latin typeface="Benguiat Bk BT" pitchFamily="18" charset="0"/>
              </a:rPr>
              <a:t>WCCW Vol. 2</a:t>
            </a:r>
          </a:p>
          <a:p>
            <a:pPr>
              <a:buFontTx/>
              <a:buNone/>
            </a:pPr>
            <a:r>
              <a:rPr lang="en-US" sz="1600" dirty="0">
                <a:latin typeface="Benguiat Bk BT" pitchFamily="18" charset="0"/>
              </a:rPr>
              <a:t>Heroes of World Class (DVD)</a:t>
            </a:r>
          </a:p>
          <a:p>
            <a:pPr>
              <a:buFontTx/>
              <a:buNone/>
            </a:pPr>
            <a:r>
              <a:rPr lang="en-US" sz="1600" dirty="0">
                <a:latin typeface="Benguiat Bk BT" pitchFamily="18" charset="0"/>
              </a:rPr>
              <a:t>Heroes of World Class (Director’s Cut)</a:t>
            </a:r>
          </a:p>
        </p:txBody>
      </p:sp>
      <p:sp>
        <p:nvSpPr>
          <p:cNvPr id="33797" name="Rectangle 1037"/>
          <p:cNvSpPr>
            <a:spLocks noChangeArrowheads="1"/>
          </p:cNvSpPr>
          <p:nvPr/>
        </p:nvSpPr>
        <p:spPr bwMode="auto">
          <a:xfrm>
            <a:off x="228600" y="152400"/>
            <a:ext cx="2362200" cy="1371600"/>
          </a:xfrm>
          <a:prstGeom prst="rect">
            <a:avLst/>
          </a:prstGeom>
          <a:noFill/>
          <a:ln w="12700">
            <a:noFill/>
            <a:miter lim="800000"/>
            <a:headEnd type="none" w="sm" len="sm"/>
            <a:tailEnd type="none" w="sm" len="sm"/>
          </a:ln>
        </p:spPr>
        <p:txBody>
          <a:bodyPr wrap="none" anchor="ctr"/>
          <a:lstStyle/>
          <a:p>
            <a:pPr eaLnBrk="0" hangingPunct="0"/>
            <a:endParaRPr lang="en-US" dirty="0"/>
          </a:p>
        </p:txBody>
      </p:sp>
      <p:sp>
        <p:nvSpPr>
          <p:cNvPr id="31750" name="Text Box 1038"/>
          <p:cNvSpPr txBox="1">
            <a:spLocks noChangeArrowheads="1"/>
          </p:cNvSpPr>
          <p:nvPr/>
        </p:nvSpPr>
        <p:spPr bwMode="auto">
          <a:xfrm>
            <a:off x="152400" y="6172200"/>
            <a:ext cx="8991600" cy="427038"/>
          </a:xfrm>
          <a:prstGeom prst="rect">
            <a:avLst/>
          </a:prstGeom>
          <a:noFill/>
          <a:ln w="12700">
            <a:noFill/>
            <a:miter lim="800000"/>
            <a:headEnd type="none" w="sm" len="sm"/>
            <a:tailEnd type="none" w="sm" len="sm"/>
          </a:ln>
        </p:spPr>
        <p:txBody>
          <a:bodyPr>
            <a:spAutoFit/>
          </a:bodyPr>
          <a:lstStyle/>
          <a:p>
            <a:pPr eaLnBrk="0" hangingPunct="0">
              <a:defRPr/>
            </a:pPr>
            <a:r>
              <a:rPr lang="en-US" sz="2200" dirty="0">
                <a:solidFill>
                  <a:schemeClr val="accent1">
                    <a:lumMod val="75000"/>
                  </a:schemeClr>
                </a:solidFill>
                <a:latin typeface="Staccato222 BT" pitchFamily="66" charset="0"/>
                <a:cs typeface="+mn-cs"/>
              </a:rPr>
              <a:t>More World Class Championship Wrestling events available by special order, see page 188! </a:t>
            </a:r>
          </a:p>
        </p:txBody>
      </p:sp>
      <p:pic>
        <p:nvPicPr>
          <p:cNvPr id="33799" name="Picture 1039" descr="wccw"/>
          <p:cNvPicPr>
            <a:picLocks noChangeAspect="1" noChangeArrowheads="1"/>
          </p:cNvPicPr>
          <p:nvPr/>
        </p:nvPicPr>
        <p:blipFill>
          <a:blip r:embed="rId3" cstate="print"/>
          <a:srcRect/>
          <a:stretch>
            <a:fillRect/>
          </a:stretch>
        </p:blipFill>
        <p:spPr bwMode="auto">
          <a:xfrm>
            <a:off x="228600" y="0"/>
            <a:ext cx="2209800" cy="1668463"/>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810000" y="381000"/>
            <a:ext cx="4343400" cy="8382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Pro Wrestling IRON</a:t>
            </a:r>
          </a:p>
        </p:txBody>
      </p:sp>
      <p:sp>
        <p:nvSpPr>
          <p:cNvPr id="34819" name="Rectangle 3"/>
          <p:cNvSpPr>
            <a:spLocks noGrp="1" noChangeArrowheads="1"/>
          </p:cNvSpPr>
          <p:nvPr>
            <p:ph type="body" sz="half" idx="1"/>
          </p:nvPr>
        </p:nvSpPr>
        <p:spPr bwMode="auto">
          <a:xfrm>
            <a:off x="228600" y="3048000"/>
            <a:ext cx="3810000" cy="838200"/>
          </a:xfrm>
          <a:noFill/>
          <a:ln>
            <a:miter lim="800000"/>
            <a:headEnd/>
            <a:tailEnd/>
          </a:ln>
        </p:spPr>
        <p:txBody>
          <a:bodyPr vert="horz" wrap="square" lIns="91440" tIns="45720" rIns="91440" bIns="45720" numCol="1" anchor="t" anchorCtr="0" compatLnSpc="1">
            <a:prstTxWarp prst="textNoShape">
              <a:avLst/>
            </a:prstTxWarp>
          </a:bodyPr>
          <a:lstStyle/>
          <a:p>
            <a:pPr>
              <a:buClr>
                <a:schemeClr val="tx1"/>
              </a:buClr>
              <a:buFontTx/>
              <a:buNone/>
            </a:pPr>
            <a:r>
              <a:rPr lang="en-US" sz="1800" dirty="0">
                <a:latin typeface="Benguiat Bk BT" pitchFamily="18" charset="0"/>
              </a:rPr>
              <a:t>Hot August Fights </a:t>
            </a:r>
          </a:p>
          <a:p>
            <a:pPr>
              <a:buClr>
                <a:schemeClr val="tx1"/>
              </a:buClr>
              <a:buFontTx/>
              <a:buNone/>
            </a:pPr>
            <a:r>
              <a:rPr lang="en-US" sz="1800" dirty="0">
                <a:latin typeface="Benguiat Bk BT" pitchFamily="18" charset="0"/>
              </a:rPr>
              <a:t>International Challenge v.1-2</a:t>
            </a:r>
          </a:p>
          <a:p>
            <a:pPr>
              <a:buClr>
                <a:schemeClr val="tx1"/>
              </a:buClr>
              <a:buFontTx/>
              <a:buNone/>
            </a:pPr>
            <a:endParaRPr lang="en-US" sz="1800" dirty="0">
              <a:latin typeface="Benguiat Bk BT" pitchFamily="18" charset="0"/>
            </a:endParaRPr>
          </a:p>
        </p:txBody>
      </p:sp>
      <p:sp>
        <p:nvSpPr>
          <p:cNvPr id="34820" name="Rectangle 4"/>
          <p:cNvSpPr>
            <a:spLocks noGrp="1" noChangeArrowheads="1"/>
          </p:cNvSpPr>
          <p:nvPr>
            <p:ph type="body" sz="half" idx="2"/>
          </p:nvPr>
        </p:nvSpPr>
        <p:spPr bwMode="auto">
          <a:xfrm>
            <a:off x="4572000" y="3048000"/>
            <a:ext cx="3810000" cy="914400"/>
          </a:xfrm>
          <a:noFill/>
          <a:ln>
            <a:miter lim="800000"/>
            <a:headEnd/>
            <a:tailEnd/>
          </a:ln>
        </p:spPr>
        <p:txBody>
          <a:bodyPr vert="horz" wrap="square" lIns="91440" tIns="45720" rIns="91440" bIns="45720" numCol="1" anchor="t" anchorCtr="0" compatLnSpc="1">
            <a:prstTxWarp prst="textNoShape">
              <a:avLst/>
            </a:prstTxWarp>
          </a:bodyPr>
          <a:lstStyle/>
          <a:p>
            <a:pPr>
              <a:buClr>
                <a:schemeClr val="tx1"/>
              </a:buClr>
              <a:buFontTx/>
              <a:buNone/>
            </a:pPr>
            <a:r>
              <a:rPr lang="en-US" sz="1800" dirty="0">
                <a:latin typeface="Benguiat Bk BT" pitchFamily="18" charset="0"/>
              </a:rPr>
              <a:t>Pro Wrestling Iron T-shirt</a:t>
            </a:r>
          </a:p>
          <a:p>
            <a:pPr>
              <a:buClr>
                <a:schemeClr val="tx1"/>
              </a:buClr>
              <a:buFontTx/>
              <a:buNone/>
            </a:pPr>
            <a:r>
              <a:rPr lang="en-US" sz="1600" dirty="0">
                <a:latin typeface="Benguiat Bk BT" pitchFamily="18" charset="0"/>
              </a:rPr>
              <a:t>(size XL, limited quantities remain)</a:t>
            </a:r>
          </a:p>
        </p:txBody>
      </p:sp>
      <p:pic>
        <p:nvPicPr>
          <p:cNvPr id="34821" name="Picture 5" descr="iron"/>
          <p:cNvPicPr>
            <a:picLocks noChangeAspect="1" noChangeArrowheads="1"/>
          </p:cNvPicPr>
          <p:nvPr/>
        </p:nvPicPr>
        <p:blipFill>
          <a:blip r:embed="rId3" cstate="print"/>
          <a:srcRect/>
          <a:stretch>
            <a:fillRect/>
          </a:stretch>
        </p:blipFill>
        <p:spPr bwMode="auto">
          <a:xfrm>
            <a:off x="0" y="0"/>
            <a:ext cx="2819400" cy="1676400"/>
          </a:xfrm>
          <a:prstGeom prst="rect">
            <a:avLst/>
          </a:prstGeom>
          <a:noFill/>
          <a:ln w="9525">
            <a:noFill/>
            <a:miter lim="800000"/>
            <a:headEnd/>
            <a:tailEnd/>
          </a:ln>
        </p:spPr>
      </p:pic>
      <p:sp>
        <p:nvSpPr>
          <p:cNvPr id="32774" name="Text Box 6"/>
          <p:cNvSpPr txBox="1">
            <a:spLocks noChangeArrowheads="1"/>
          </p:cNvSpPr>
          <p:nvPr/>
        </p:nvSpPr>
        <p:spPr bwMode="auto">
          <a:xfrm>
            <a:off x="685800" y="6096000"/>
            <a:ext cx="7772400" cy="492125"/>
          </a:xfrm>
          <a:prstGeom prst="rect">
            <a:avLst/>
          </a:prstGeom>
          <a:noFill/>
          <a:ln w="12700">
            <a:noFill/>
            <a:miter lim="800000"/>
            <a:headEnd type="none" w="sm" len="sm"/>
            <a:tailEnd type="none" w="sm" len="sm"/>
          </a:ln>
        </p:spPr>
        <p:txBody>
          <a:bodyPr wrap="square">
            <a:spAutoFit/>
          </a:bodyPr>
          <a:lstStyle/>
          <a:p>
            <a:pPr eaLnBrk="0" hangingPunct="0">
              <a:defRPr/>
            </a:pPr>
            <a:r>
              <a:rPr lang="en-US" sz="2600" dirty="0">
                <a:solidFill>
                  <a:schemeClr val="accent1">
                    <a:lumMod val="75000"/>
                  </a:schemeClr>
                </a:solidFill>
                <a:latin typeface="Staccato222 BT" pitchFamily="66" charset="0"/>
                <a:cs typeface="+mn-cs"/>
              </a:rPr>
              <a:t>San Francisco Bay area independent focusing on Puroresu style!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2209800" y="228600"/>
            <a:ext cx="6096000" cy="1219200"/>
          </a:xfrm>
          <a:noFill/>
          <a:ln>
            <a:miter lim="800000"/>
            <a:headEnd/>
            <a:tailEnd/>
          </a:ln>
        </p:spPr>
        <p:txBody>
          <a:bodyPr vert="horz" wrap="square" lIns="91440" tIns="45720" rIns="91440" bIns="45720" numCol="1" anchor="ctr" anchorCtr="0" compatLnSpc="1">
            <a:prstTxWarp prst="textNoShape">
              <a:avLst/>
            </a:prstTxWarp>
          </a:bodyPr>
          <a:lstStyle/>
          <a:p>
            <a:r>
              <a:rPr lang="en-US" sz="3200" dirty="0">
                <a:solidFill>
                  <a:srgbClr val="FFFFFF"/>
                </a:solidFill>
                <a:latin typeface="Staccato222 BT" pitchFamily="66" charset="0"/>
              </a:rPr>
              <a:t>All-Star Championship Wrestling (ACW) </a:t>
            </a:r>
            <a:br>
              <a:rPr lang="en-US" sz="3200" dirty="0">
                <a:solidFill>
                  <a:srgbClr val="FFFFFF"/>
                </a:solidFill>
                <a:latin typeface="Staccato222 BT" pitchFamily="66" charset="0"/>
              </a:rPr>
            </a:br>
            <a:r>
              <a:rPr lang="en-US" sz="3200" dirty="0">
                <a:solidFill>
                  <a:srgbClr val="FFFFFF"/>
                </a:solidFill>
                <a:latin typeface="Staccato222 BT" pitchFamily="66" charset="0"/>
              </a:rPr>
              <a:t>NWA Wisconsin (NWA:WI)</a:t>
            </a:r>
          </a:p>
        </p:txBody>
      </p:sp>
      <p:sp>
        <p:nvSpPr>
          <p:cNvPr id="35843" name="Rectangle 3"/>
          <p:cNvSpPr>
            <a:spLocks noGrp="1" noChangeArrowheads="1"/>
          </p:cNvSpPr>
          <p:nvPr>
            <p:ph type="body" sz="half" idx="1"/>
          </p:nvPr>
        </p:nvSpPr>
        <p:spPr bwMode="auto">
          <a:xfrm>
            <a:off x="531995" y="2057400"/>
            <a:ext cx="3962400" cy="3276600"/>
          </a:xfrm>
          <a:noFill/>
          <a:ln>
            <a:miter lim="800000"/>
            <a:headEnd/>
            <a:tailEnd/>
          </a:ln>
        </p:spPr>
        <p:txBody>
          <a:bodyPr vert="horz" wrap="square" lIns="91440" tIns="45720" rIns="91440" bIns="45720" numCol="1" anchor="t" anchorCtr="0" compatLnSpc="1">
            <a:prstTxWarp prst="textNoShape">
              <a:avLst/>
            </a:prstTxWarp>
          </a:bodyPr>
          <a:lstStyle/>
          <a:p>
            <a:pPr>
              <a:spcAft>
                <a:spcPts val="600"/>
              </a:spcAft>
              <a:buFontTx/>
              <a:buNone/>
            </a:pPr>
            <a:r>
              <a:rPr lang="en-US" sz="1400" dirty="0">
                <a:latin typeface="Benguiat Bk BT" pitchFamily="18" charset="0"/>
              </a:rPr>
              <a:t>ACW Nightmare On Military Ave</a:t>
            </a:r>
          </a:p>
          <a:p>
            <a:pPr>
              <a:spcAft>
                <a:spcPts val="600"/>
              </a:spcAft>
              <a:buFontTx/>
              <a:buNone/>
            </a:pPr>
            <a:r>
              <a:rPr lang="en-US" sz="1400" dirty="0">
                <a:latin typeface="Benguiat Bk BT" pitchFamily="18" charset="0"/>
              </a:rPr>
              <a:t>ACW Homecoming</a:t>
            </a:r>
          </a:p>
          <a:p>
            <a:pPr>
              <a:spcAft>
                <a:spcPts val="600"/>
              </a:spcAft>
              <a:buFontTx/>
              <a:buNone/>
            </a:pPr>
            <a:r>
              <a:rPr lang="en-US" sz="1400" dirty="0">
                <a:latin typeface="Benguiat Bk BT" pitchFamily="18" charset="0"/>
              </a:rPr>
              <a:t>ACW Hardkore Havok</a:t>
            </a:r>
          </a:p>
          <a:p>
            <a:pPr>
              <a:spcAft>
                <a:spcPts val="600"/>
              </a:spcAft>
              <a:buFontTx/>
              <a:buNone/>
            </a:pPr>
            <a:r>
              <a:rPr lang="en-US" sz="1400" dirty="0">
                <a:latin typeface="Benguiat Bk BT" pitchFamily="18" charset="0"/>
              </a:rPr>
              <a:t>ACW Hardkore Havok 2</a:t>
            </a:r>
          </a:p>
          <a:p>
            <a:pPr>
              <a:spcAft>
                <a:spcPts val="600"/>
              </a:spcAft>
              <a:buNone/>
            </a:pPr>
            <a:r>
              <a:rPr lang="en-US" sz="1400" dirty="0">
                <a:latin typeface="Benguiat Bk BT" pitchFamily="18" charset="0"/>
              </a:rPr>
              <a:t>ACW Resurrection DVD</a:t>
            </a:r>
          </a:p>
          <a:p>
            <a:pPr>
              <a:spcAft>
                <a:spcPts val="600"/>
              </a:spcAft>
              <a:buNone/>
            </a:pPr>
            <a:r>
              <a:rPr lang="en-US" sz="1400" dirty="0">
                <a:latin typeface="Benguiat Bk BT" pitchFamily="18" charset="0"/>
              </a:rPr>
              <a:t>NWA WI: Showcase 2007 DVD</a:t>
            </a:r>
          </a:p>
          <a:p>
            <a:pPr>
              <a:spcAft>
                <a:spcPts val="600"/>
              </a:spcAft>
              <a:buNone/>
            </a:pPr>
            <a:r>
              <a:rPr lang="en-US" sz="1400" dirty="0">
                <a:latin typeface="Benguiat Bk BT" pitchFamily="18" charset="0"/>
              </a:rPr>
              <a:t>NWA WI: Shortstack’s Last Stand DVD (2P)</a:t>
            </a:r>
          </a:p>
          <a:p>
            <a:pPr>
              <a:spcAft>
                <a:spcPts val="600"/>
              </a:spcAft>
              <a:buNone/>
            </a:pPr>
            <a:r>
              <a:rPr lang="en-US" sz="1400" dirty="0">
                <a:latin typeface="Benguiat Bk BT" pitchFamily="18" charset="0"/>
              </a:rPr>
              <a:t>ACW 10</a:t>
            </a:r>
            <a:r>
              <a:rPr lang="en-US" sz="1400" baseline="30000" dirty="0">
                <a:latin typeface="Benguiat Bk BT" pitchFamily="18" charset="0"/>
              </a:rPr>
              <a:t>th</a:t>
            </a:r>
            <a:r>
              <a:rPr lang="en-US" sz="1400" dirty="0">
                <a:latin typeface="Benguiat Bk BT" pitchFamily="18" charset="0"/>
              </a:rPr>
              <a:t> Anniversary logo watch cap</a:t>
            </a:r>
          </a:p>
          <a:p>
            <a:pPr>
              <a:spcAft>
                <a:spcPts val="600"/>
              </a:spcAft>
              <a:buNone/>
            </a:pPr>
            <a:r>
              <a:rPr lang="en-US" sz="1400" dirty="0">
                <a:latin typeface="Benguiat Bk BT" pitchFamily="18" charset="0"/>
              </a:rPr>
              <a:t>ACW 10</a:t>
            </a:r>
            <a:r>
              <a:rPr lang="en-US" sz="1400" baseline="30000" dirty="0">
                <a:latin typeface="Benguiat Bk BT" pitchFamily="18" charset="0"/>
              </a:rPr>
              <a:t>th</a:t>
            </a:r>
            <a:r>
              <a:rPr lang="en-US" sz="1400" dirty="0">
                <a:latin typeface="Benguiat Bk BT" pitchFamily="18" charset="0"/>
              </a:rPr>
              <a:t> Anniversary t-shirt (size S)</a:t>
            </a:r>
          </a:p>
          <a:p>
            <a:pPr>
              <a:spcAft>
                <a:spcPts val="600"/>
              </a:spcAft>
              <a:buNone/>
            </a:pPr>
            <a:r>
              <a:rPr lang="en-US" sz="1400" dirty="0">
                <a:latin typeface="Benguiat Bk BT" pitchFamily="18" charset="0"/>
              </a:rPr>
              <a:t>NWA WI t-shirt (size XL)</a:t>
            </a:r>
          </a:p>
          <a:p>
            <a:pPr>
              <a:buClr>
                <a:srgbClr val="FFCC66"/>
              </a:buClr>
              <a:buNone/>
            </a:pPr>
            <a:endParaRPr lang="en-US" sz="1400" dirty="0">
              <a:solidFill>
                <a:srgbClr val="FFFFCC"/>
              </a:solidFill>
              <a:latin typeface="Benguiat Bk BT" pitchFamily="18" charset="0"/>
              <a:cs typeface="Arial" pitchFamily="34" charset="0"/>
            </a:endParaRPr>
          </a:p>
          <a:p>
            <a:pPr>
              <a:buFontTx/>
              <a:buNone/>
            </a:pPr>
            <a:endParaRPr lang="en-US" sz="1400" dirty="0">
              <a:latin typeface="Benguiat Bk BT" pitchFamily="18" charset="0"/>
            </a:endParaRPr>
          </a:p>
        </p:txBody>
      </p:sp>
      <p:sp>
        <p:nvSpPr>
          <p:cNvPr id="35846" name="TextBox 6"/>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39769F2F-F970-45EB-830C-AEC9A10D701A}" type="slidenum">
              <a:rPr lang="en-US" sz="1400">
                <a:latin typeface="Benguiat Bk BT" pitchFamily="18" charset="0"/>
              </a:rPr>
              <a:pPr eaLnBrk="0" hangingPunct="0"/>
              <a:t>87</a:t>
            </a:fld>
            <a:endParaRPr lang="en-US" sz="1400" dirty="0">
              <a:latin typeface="Benguiat Bk BT" pitchFamily="18" charset="0"/>
            </a:endParaRPr>
          </a:p>
        </p:txBody>
      </p:sp>
      <p:pic>
        <p:nvPicPr>
          <p:cNvPr id="35847" name="Picture 7" descr="ACWlogo.jpg"/>
          <p:cNvPicPr>
            <a:picLocks noChangeAspect="1"/>
          </p:cNvPicPr>
          <p:nvPr/>
        </p:nvPicPr>
        <p:blipFill>
          <a:blip r:embed="rId3" cstate="print"/>
          <a:stretch>
            <a:fillRect/>
          </a:stretch>
        </p:blipFill>
        <p:spPr bwMode="auto">
          <a:xfrm>
            <a:off x="197379" y="0"/>
            <a:ext cx="1583266" cy="1676400"/>
          </a:xfrm>
          <a:prstGeom prst="rect">
            <a:avLst/>
          </a:prstGeom>
          <a:noFill/>
          <a:ln w="9525">
            <a:noFill/>
            <a:miter lim="800000"/>
            <a:headEnd/>
            <a:tailEnd/>
          </a:ln>
        </p:spPr>
      </p:pic>
      <p:sp>
        <p:nvSpPr>
          <p:cNvPr id="7" name="TextBox 6"/>
          <p:cNvSpPr txBox="1"/>
          <p:nvPr/>
        </p:nvSpPr>
        <p:spPr>
          <a:xfrm>
            <a:off x="994893" y="5943600"/>
            <a:ext cx="7029488" cy="707886"/>
          </a:xfrm>
          <a:prstGeom prst="rect">
            <a:avLst/>
          </a:prstGeom>
          <a:noFill/>
        </p:spPr>
        <p:txBody>
          <a:bodyPr wrap="none" rtlCol="0">
            <a:spAutoFit/>
          </a:bodyPr>
          <a:lstStyle/>
          <a:p>
            <a:pPr algn="ctr"/>
            <a:r>
              <a:rPr lang="en-US" sz="2000" dirty="0">
                <a:solidFill>
                  <a:schemeClr val="accent1">
                    <a:lumMod val="75000"/>
                  </a:schemeClr>
                </a:solidFill>
                <a:latin typeface="Staccato222 BT" pitchFamily="66" charset="0"/>
              </a:rPr>
              <a:t>Former home promotion to Shawn Daivari, ODB, Mr. (Kennedy) Anderson, </a:t>
            </a:r>
          </a:p>
          <a:p>
            <a:pPr algn="ctr"/>
            <a:r>
              <a:rPr lang="en-US" sz="2000" dirty="0">
                <a:solidFill>
                  <a:schemeClr val="accent1">
                    <a:lumMod val="75000"/>
                  </a:schemeClr>
                </a:solidFill>
                <a:latin typeface="Staccato222 BT" pitchFamily="66" charset="0"/>
              </a:rPr>
              <a:t>Austin Aries, Hornswoggle  (Shortstack) and C.M. Punk</a:t>
            </a:r>
          </a:p>
        </p:txBody>
      </p:sp>
      <p:sp>
        <p:nvSpPr>
          <p:cNvPr id="2" name="TextBox 1"/>
          <p:cNvSpPr txBox="1"/>
          <p:nvPr/>
        </p:nvSpPr>
        <p:spPr>
          <a:xfrm>
            <a:off x="4988134" y="2006935"/>
            <a:ext cx="3918830" cy="3327065"/>
          </a:xfrm>
          <a:prstGeom prst="rect">
            <a:avLst/>
          </a:prstGeom>
          <a:noFill/>
        </p:spPr>
        <p:txBody>
          <a:bodyPr wrap="none" rtlCol="0">
            <a:spAutoFit/>
          </a:bodyPr>
          <a:lstStyle/>
          <a:p>
            <a:pPr marL="342900" indent="-342900" eaLnBrk="0" hangingPunct="0">
              <a:spcBef>
                <a:spcPct val="20000"/>
              </a:spcBef>
              <a:spcAft>
                <a:spcPts val="600"/>
              </a:spcAft>
              <a:buClr>
                <a:schemeClr val="tx2"/>
              </a:buClr>
            </a:pPr>
            <a:r>
              <a:rPr lang="en-US" sz="1400" dirty="0">
                <a:latin typeface="Benguiat Bk BT" pitchFamily="18" charset="0"/>
                <a:cs typeface="+mn-cs"/>
              </a:rPr>
              <a:t>ACW Stayin’ Alive II</a:t>
            </a:r>
          </a:p>
          <a:p>
            <a:pPr marL="342900" indent="-342900" eaLnBrk="0" hangingPunct="0">
              <a:spcBef>
                <a:spcPct val="20000"/>
              </a:spcBef>
              <a:spcAft>
                <a:spcPts val="600"/>
              </a:spcAft>
              <a:buClr>
                <a:schemeClr val="tx2"/>
              </a:buClr>
            </a:pPr>
            <a:r>
              <a:rPr lang="en-US" sz="1400" dirty="0">
                <a:latin typeface="Benguiat Bk BT" pitchFamily="18" charset="0"/>
              </a:rPr>
              <a:t>ACW Stayin’ Alive 3</a:t>
            </a:r>
            <a:endParaRPr lang="en-US" sz="1400" dirty="0">
              <a:latin typeface="Benguiat Bk BT" pitchFamily="18" charset="0"/>
              <a:cs typeface="+mn-cs"/>
            </a:endParaRPr>
          </a:p>
          <a:p>
            <a:pPr marL="342900" indent="-342900" eaLnBrk="0" hangingPunct="0">
              <a:spcBef>
                <a:spcPct val="20000"/>
              </a:spcBef>
              <a:spcAft>
                <a:spcPts val="600"/>
              </a:spcAft>
              <a:buClr>
                <a:schemeClr val="tx2"/>
              </a:buClr>
            </a:pPr>
            <a:r>
              <a:rPr lang="en-US" sz="1400" dirty="0">
                <a:latin typeface="Benguiat Bk BT" pitchFamily="18" charset="0"/>
                <a:cs typeface="+mn-cs"/>
              </a:rPr>
              <a:t>ACW Titletown Takeover 5</a:t>
            </a:r>
          </a:p>
          <a:p>
            <a:pPr marL="342900" indent="-342900" eaLnBrk="0" hangingPunct="0">
              <a:spcBef>
                <a:spcPct val="20000"/>
              </a:spcBef>
              <a:spcAft>
                <a:spcPts val="600"/>
              </a:spcAft>
              <a:buClr>
                <a:schemeClr val="tx2"/>
              </a:buClr>
            </a:pPr>
            <a:r>
              <a:rPr lang="en-US" sz="1400" dirty="0">
                <a:latin typeface="Benguiat Bk BT" pitchFamily="18" charset="0"/>
                <a:cs typeface="+mn-cs"/>
              </a:rPr>
              <a:t>ACW Maximum Detention 1</a:t>
            </a:r>
          </a:p>
          <a:p>
            <a:pPr marL="342900" indent="-342900" eaLnBrk="0" hangingPunct="0">
              <a:spcBef>
                <a:spcPct val="20000"/>
              </a:spcBef>
              <a:spcAft>
                <a:spcPts val="600"/>
              </a:spcAft>
              <a:buClr>
                <a:schemeClr val="tx2"/>
              </a:buClr>
            </a:pPr>
            <a:r>
              <a:rPr lang="en-US" sz="1400" dirty="0">
                <a:latin typeface="Benguiat Bk BT" pitchFamily="18" charset="0"/>
                <a:cs typeface="+mn-cs"/>
              </a:rPr>
              <a:t>ACW Season’s Beatings 2002</a:t>
            </a:r>
          </a:p>
          <a:p>
            <a:pPr marL="342900" indent="-342900" eaLnBrk="0" hangingPunct="0">
              <a:spcBef>
                <a:spcPct val="20000"/>
              </a:spcBef>
              <a:spcAft>
                <a:spcPts val="600"/>
              </a:spcAft>
              <a:buClr>
                <a:schemeClr val="tx2"/>
              </a:buClr>
            </a:pPr>
            <a:r>
              <a:rPr lang="en-US" sz="1400" dirty="0">
                <a:latin typeface="Benguiat Bk BT" pitchFamily="18" charset="0"/>
              </a:rPr>
              <a:t>ACW Season’s Beatings ‘03, Vol. 2</a:t>
            </a:r>
          </a:p>
          <a:p>
            <a:pPr marL="342900" indent="-342900" eaLnBrk="0" hangingPunct="0">
              <a:spcBef>
                <a:spcPct val="20000"/>
              </a:spcBef>
              <a:spcAft>
                <a:spcPts val="600"/>
              </a:spcAft>
              <a:buClr>
                <a:schemeClr val="tx2"/>
              </a:buClr>
            </a:pPr>
            <a:r>
              <a:rPr lang="en-US" sz="1400" dirty="0">
                <a:latin typeface="Benguiat Bk BT" pitchFamily="18" charset="0"/>
              </a:rPr>
              <a:t>ACW Winter Warfare ‘04, Vol. 2</a:t>
            </a:r>
          </a:p>
          <a:p>
            <a:pPr marL="342900" indent="-342900" eaLnBrk="0" hangingPunct="0">
              <a:spcBef>
                <a:spcPct val="20000"/>
              </a:spcBef>
              <a:spcAft>
                <a:spcPts val="600"/>
              </a:spcAft>
              <a:buClr>
                <a:schemeClr val="tx2"/>
              </a:buClr>
            </a:pPr>
            <a:r>
              <a:rPr lang="en-US" sz="1400" dirty="0">
                <a:latin typeface="Benguiat Bk BT" pitchFamily="18" charset="0"/>
              </a:rPr>
              <a:t>ACW The Best of Horace</a:t>
            </a:r>
          </a:p>
          <a:p>
            <a:pPr marL="342900" indent="-342900" eaLnBrk="0" hangingPunct="0">
              <a:spcBef>
                <a:spcPct val="20000"/>
              </a:spcBef>
              <a:spcAft>
                <a:spcPts val="600"/>
              </a:spcAft>
              <a:buClr>
                <a:schemeClr val="tx2"/>
              </a:buClr>
            </a:pPr>
            <a:r>
              <a:rPr lang="en-US" sz="1400" dirty="0">
                <a:latin typeface="Benguiat Bk BT" pitchFamily="18" charset="0"/>
                <a:cs typeface="+mn-cs"/>
              </a:rPr>
              <a:t>ACW The Essential Daivari</a:t>
            </a:r>
          </a:p>
          <a:p>
            <a:pPr marL="342900" indent="-342900" eaLnBrk="0" hangingPunct="0">
              <a:spcBef>
                <a:spcPct val="20000"/>
              </a:spcBef>
              <a:spcAft>
                <a:spcPts val="600"/>
              </a:spcAft>
              <a:buClr>
                <a:schemeClr val="tx2"/>
              </a:buClr>
            </a:pPr>
            <a:r>
              <a:rPr lang="en-US" sz="1400" dirty="0">
                <a:latin typeface="Benguiat Bk BT" pitchFamily="18" charset="0"/>
              </a:rPr>
              <a:t>ACW/NWA: WI The Best of Daivari, Vol. 1 DVD</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bwMode="auto">
          <a:xfrm>
            <a:off x="4191000" y="304800"/>
            <a:ext cx="396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solidFill>
                  <a:srgbClr val="FFFFFF"/>
                </a:solidFill>
                <a:latin typeface="Staccato222 BT" pitchFamily="66" charset="0"/>
              </a:rPr>
              <a:t>Ring of Honor</a:t>
            </a:r>
            <a:br>
              <a:rPr lang="en-US" sz="3600" dirty="0">
                <a:solidFill>
                  <a:srgbClr val="FFFFFF"/>
                </a:solidFill>
                <a:latin typeface="Staccato222 BT" pitchFamily="66" charset="0"/>
              </a:rPr>
            </a:br>
            <a:r>
              <a:rPr lang="en-US" sz="3600" dirty="0">
                <a:solidFill>
                  <a:srgbClr val="FFFFFF"/>
                </a:solidFill>
                <a:latin typeface="Staccato222 BT" pitchFamily="66" charset="0"/>
              </a:rPr>
              <a:t>(ROH)</a:t>
            </a:r>
          </a:p>
        </p:txBody>
      </p:sp>
      <p:sp>
        <p:nvSpPr>
          <p:cNvPr id="41987" name="Rectangle 5"/>
          <p:cNvSpPr>
            <a:spLocks noGrp="1" noChangeArrowheads="1"/>
          </p:cNvSpPr>
          <p:nvPr>
            <p:ph type="body" sz="half" idx="1"/>
          </p:nvPr>
        </p:nvSpPr>
        <p:spPr bwMode="auto">
          <a:xfrm>
            <a:off x="457200" y="1828800"/>
            <a:ext cx="3962400" cy="35814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sz="1400" dirty="0">
                <a:latin typeface="Benguiat Bk BT" pitchFamily="18" charset="0"/>
              </a:rPr>
              <a:t>Death Before Dishonor</a:t>
            </a:r>
          </a:p>
          <a:p>
            <a:pPr>
              <a:buNone/>
            </a:pPr>
            <a:r>
              <a:rPr lang="en-GB" sz="1400" dirty="0">
                <a:latin typeface="Benguiat Bk BT" pitchFamily="18" charset="0"/>
              </a:rPr>
              <a:t>Death Before Dishonor 2 - Part One </a:t>
            </a:r>
          </a:p>
          <a:p>
            <a:pPr>
              <a:buNone/>
            </a:pPr>
            <a:r>
              <a:rPr lang="en-GB" sz="1400" dirty="0">
                <a:latin typeface="Benguiat Bk BT" pitchFamily="18" charset="0"/>
              </a:rPr>
              <a:t>Death Before Dishonor 2 - Part Two</a:t>
            </a:r>
          </a:p>
          <a:p>
            <a:pPr>
              <a:buNone/>
            </a:pPr>
            <a:r>
              <a:rPr lang="en-GB" sz="1400" dirty="0">
                <a:latin typeface="Benguiat Bk BT" pitchFamily="18" charset="0"/>
              </a:rPr>
              <a:t>Death Before Dishonor III</a:t>
            </a:r>
          </a:p>
          <a:p>
            <a:pPr>
              <a:buNone/>
            </a:pPr>
            <a:r>
              <a:rPr lang="en-GB" sz="1400" dirty="0">
                <a:latin typeface="Benguiat Bk BT" pitchFamily="18" charset="0"/>
              </a:rPr>
              <a:t>Death Before Dishonor IV </a:t>
            </a:r>
          </a:p>
          <a:p>
            <a:pPr>
              <a:buNone/>
            </a:pPr>
            <a:r>
              <a:rPr lang="en-GB" sz="1400" dirty="0">
                <a:latin typeface="Benguiat Bk BT" pitchFamily="18" charset="0"/>
              </a:rPr>
              <a:t>Death Before Dishonor V - Night One </a:t>
            </a:r>
          </a:p>
          <a:p>
            <a:pPr>
              <a:buNone/>
            </a:pPr>
            <a:r>
              <a:rPr lang="en-GB" sz="1400" dirty="0">
                <a:latin typeface="Benguiat Bk BT" pitchFamily="18" charset="0"/>
              </a:rPr>
              <a:t>Death Before Dishonor V - Night Two</a:t>
            </a:r>
          </a:p>
          <a:p>
            <a:pPr>
              <a:buNone/>
            </a:pPr>
            <a:r>
              <a:rPr lang="en-GB" sz="1400" dirty="0">
                <a:latin typeface="Benguiat Bk BT" pitchFamily="18" charset="0"/>
              </a:rPr>
              <a:t>Death Before Dishonor VI </a:t>
            </a:r>
          </a:p>
          <a:p>
            <a:pPr>
              <a:buNone/>
            </a:pPr>
            <a:r>
              <a:rPr lang="en-GB" sz="1400" dirty="0">
                <a:latin typeface="Benguiat Bk BT" pitchFamily="18" charset="0"/>
              </a:rPr>
              <a:t>Fifth Year Festival – Chicago</a:t>
            </a:r>
          </a:p>
          <a:p>
            <a:pPr>
              <a:buNone/>
            </a:pPr>
            <a:r>
              <a:rPr lang="en-GB" sz="1400" dirty="0">
                <a:latin typeface="Benguiat Bk BT" pitchFamily="18" charset="0"/>
              </a:rPr>
              <a:t>Fifth Year Festival – Liverpool</a:t>
            </a:r>
          </a:p>
          <a:p>
            <a:pPr>
              <a:buNone/>
            </a:pPr>
            <a:r>
              <a:rPr lang="en-US" sz="1400" dirty="0">
                <a:latin typeface="Benguiat Bk BT" pitchFamily="18" charset="0"/>
              </a:rPr>
              <a:t>Fifth Year Festival - NYC</a:t>
            </a:r>
          </a:p>
          <a:p>
            <a:pPr>
              <a:buNone/>
            </a:pPr>
            <a:r>
              <a:rPr lang="en-GB" sz="1400" dirty="0">
                <a:latin typeface="Benguiat Bk BT" pitchFamily="18" charset="0"/>
              </a:rPr>
              <a:t>Fifth Year Festival - Dayton </a:t>
            </a:r>
          </a:p>
          <a:p>
            <a:pPr>
              <a:buNone/>
            </a:pPr>
            <a:r>
              <a:rPr lang="en-GB" sz="1400" dirty="0">
                <a:latin typeface="Benguiat Bk BT" pitchFamily="18" charset="0"/>
              </a:rPr>
              <a:t>Fifth Year Festival - Philly</a:t>
            </a:r>
          </a:p>
          <a:p>
            <a:pPr>
              <a:buNone/>
            </a:pPr>
            <a:r>
              <a:rPr lang="en-GB" sz="1400" dirty="0">
                <a:latin typeface="Benguiat Bk BT" pitchFamily="18" charset="0"/>
              </a:rPr>
              <a:t>Fifth Year Festival Finale</a:t>
            </a:r>
            <a:endParaRPr lang="en-US" sz="1400" dirty="0">
              <a:latin typeface="Benguiat Bk BT" pitchFamily="18" charset="0"/>
            </a:endParaRPr>
          </a:p>
          <a:p>
            <a:pPr>
              <a:buNone/>
            </a:pPr>
            <a:endParaRPr lang="en-US" sz="1400" dirty="0">
              <a:latin typeface="Benguiat Bk BT" pitchFamily="18" charset="0"/>
            </a:endParaRPr>
          </a:p>
        </p:txBody>
      </p:sp>
      <p:sp>
        <p:nvSpPr>
          <p:cNvPr id="41988" name="Rectangle 6"/>
          <p:cNvSpPr>
            <a:spLocks noGrp="1" noChangeArrowheads="1"/>
          </p:cNvSpPr>
          <p:nvPr>
            <p:ph type="body" sz="half" idx="2"/>
          </p:nvPr>
        </p:nvSpPr>
        <p:spPr bwMode="auto">
          <a:xfrm>
            <a:off x="4953000" y="1905000"/>
            <a:ext cx="3733800" cy="35814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400" dirty="0">
                <a:latin typeface="Benguiat Bk BT" pitchFamily="18" charset="0"/>
              </a:rPr>
              <a:t>Round Robin Challenge</a:t>
            </a:r>
          </a:p>
          <a:p>
            <a:pPr>
              <a:buNone/>
            </a:pPr>
            <a:r>
              <a:rPr lang="en-US" sz="1400" dirty="0">
                <a:latin typeface="Benguiat Bk BT" pitchFamily="18" charset="0"/>
              </a:rPr>
              <a:t>Retribution: Round Robin Challenge II</a:t>
            </a:r>
          </a:p>
          <a:p>
            <a:pPr>
              <a:buNone/>
            </a:pPr>
            <a:r>
              <a:rPr lang="en-GB" sz="1400" dirty="0">
                <a:latin typeface="Benguiat Bk BT" pitchFamily="18" charset="0"/>
              </a:rPr>
              <a:t>Race To The Top Tournament - Night One</a:t>
            </a:r>
          </a:p>
          <a:p>
            <a:pPr>
              <a:buNone/>
            </a:pPr>
            <a:r>
              <a:rPr lang="en-GB" sz="1400" dirty="0">
                <a:latin typeface="Benguiat Bk BT" pitchFamily="18" charset="0"/>
              </a:rPr>
              <a:t>Race To The Top Tournament - Night Two</a:t>
            </a:r>
          </a:p>
          <a:p>
            <a:pPr>
              <a:buNone/>
            </a:pPr>
            <a:r>
              <a:rPr lang="en-GB" sz="1400" dirty="0">
                <a:latin typeface="Benguiat Bk BT" pitchFamily="18" charset="0"/>
              </a:rPr>
              <a:t>Glory By Honor</a:t>
            </a:r>
          </a:p>
          <a:p>
            <a:pPr>
              <a:buNone/>
            </a:pPr>
            <a:r>
              <a:rPr lang="en-GB" sz="1400" dirty="0">
                <a:latin typeface="Benguiat Bk BT" pitchFamily="18" charset="0"/>
              </a:rPr>
              <a:t>Glory By Honor 2</a:t>
            </a:r>
          </a:p>
          <a:p>
            <a:pPr>
              <a:buNone/>
            </a:pPr>
            <a:r>
              <a:rPr lang="en-GB" sz="1400" dirty="0">
                <a:latin typeface="Benguiat Bk BT" pitchFamily="18" charset="0"/>
              </a:rPr>
              <a:t>Glory By Honor 3</a:t>
            </a:r>
          </a:p>
          <a:p>
            <a:pPr>
              <a:buNone/>
            </a:pPr>
            <a:r>
              <a:rPr lang="en-GB" sz="1400" dirty="0">
                <a:latin typeface="Benguiat Bk BT" pitchFamily="18" charset="0"/>
              </a:rPr>
              <a:t>Glory By Honor 4</a:t>
            </a:r>
          </a:p>
          <a:p>
            <a:pPr>
              <a:buNone/>
            </a:pPr>
            <a:r>
              <a:rPr lang="en-GB" sz="1400" dirty="0">
                <a:latin typeface="Benguiat Bk BT" pitchFamily="18" charset="0"/>
              </a:rPr>
              <a:t>Glory By Honor V - Night One</a:t>
            </a:r>
          </a:p>
          <a:p>
            <a:pPr>
              <a:buNone/>
            </a:pPr>
            <a:r>
              <a:rPr lang="en-GB" sz="1400" dirty="0">
                <a:latin typeface="Benguiat Bk BT" pitchFamily="18" charset="0"/>
              </a:rPr>
              <a:t>Glory By Honor VI - Night One</a:t>
            </a:r>
          </a:p>
          <a:p>
            <a:pPr>
              <a:buNone/>
            </a:pPr>
            <a:r>
              <a:rPr lang="en-GB" sz="1400" dirty="0">
                <a:latin typeface="Benguiat Bk BT" pitchFamily="18" charset="0"/>
              </a:rPr>
              <a:t>Glory By Honor VI - Night Two</a:t>
            </a:r>
          </a:p>
          <a:p>
            <a:pPr>
              <a:buNone/>
            </a:pPr>
            <a:r>
              <a:rPr lang="en-GB" sz="1400" dirty="0">
                <a:latin typeface="Benguiat Bk BT" pitchFamily="18" charset="0"/>
              </a:rPr>
              <a:t>Glory By Honor VII</a:t>
            </a:r>
          </a:p>
          <a:p>
            <a:pPr>
              <a:buNone/>
            </a:pPr>
            <a:r>
              <a:rPr lang="en-US" sz="1400" dirty="0">
                <a:latin typeface="Benguiat Bk BT" pitchFamily="18" charset="0"/>
              </a:rPr>
              <a:t>World Title Classic</a:t>
            </a:r>
          </a:p>
          <a:p>
            <a:pPr>
              <a:buNone/>
            </a:pPr>
            <a:r>
              <a:rPr lang="en-US" sz="1400" dirty="0">
                <a:latin typeface="Benguiat Bk BT" pitchFamily="18" charset="0"/>
              </a:rPr>
              <a:t>Unified</a:t>
            </a:r>
          </a:p>
        </p:txBody>
      </p:sp>
      <p:sp>
        <p:nvSpPr>
          <p:cNvPr id="4199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C52CDFBB-C52F-4FCE-9A46-D50DF3F804E3}" type="slidenum">
              <a:rPr lang="en-US" sz="1400">
                <a:latin typeface="Benguiat Bk BT" pitchFamily="18" charset="0"/>
              </a:rPr>
              <a:pPr eaLnBrk="0" hangingPunct="0"/>
              <a:t>88</a:t>
            </a:fld>
            <a:endParaRPr lang="en-US" sz="1400" dirty="0">
              <a:latin typeface="Benguiat Bk BT" pitchFamily="18" charset="0"/>
            </a:endParaRPr>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417858"/>
            <a:ext cx="2209800" cy="840684"/>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bwMode="auto">
          <a:xfrm>
            <a:off x="4191000" y="304800"/>
            <a:ext cx="396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solidFill>
                  <a:srgbClr val="FFFFFF"/>
                </a:solidFill>
                <a:latin typeface="Staccato222 BT" pitchFamily="66" charset="0"/>
              </a:rPr>
              <a:t>Ring of Honor</a:t>
            </a:r>
            <a:br>
              <a:rPr lang="en-US" sz="3600" dirty="0">
                <a:solidFill>
                  <a:srgbClr val="FFFFFF"/>
                </a:solidFill>
                <a:latin typeface="Staccato222 BT" pitchFamily="66" charset="0"/>
              </a:rPr>
            </a:br>
            <a:r>
              <a:rPr lang="en-US" sz="3600" dirty="0">
                <a:solidFill>
                  <a:srgbClr val="FFFFFF"/>
                </a:solidFill>
                <a:latin typeface="Staccato222 BT" pitchFamily="66" charset="0"/>
              </a:rPr>
              <a:t>(ROH)</a:t>
            </a:r>
          </a:p>
        </p:txBody>
      </p:sp>
      <p:sp>
        <p:nvSpPr>
          <p:cNvPr id="41987" name="Rectangle 5"/>
          <p:cNvSpPr>
            <a:spLocks noGrp="1" noChangeArrowheads="1"/>
          </p:cNvSpPr>
          <p:nvPr>
            <p:ph type="body" sz="half" idx="1"/>
          </p:nvPr>
        </p:nvSpPr>
        <p:spPr bwMode="auto">
          <a:xfrm>
            <a:off x="457200" y="1828800"/>
            <a:ext cx="3962400" cy="38862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400" dirty="0">
                <a:latin typeface="Benguiat Bk BT" pitchFamily="18" charset="0"/>
              </a:rPr>
              <a:t>Manhattan Mayhem</a:t>
            </a:r>
          </a:p>
          <a:p>
            <a:pPr>
              <a:buNone/>
            </a:pPr>
            <a:r>
              <a:rPr lang="en-US" sz="1400" dirty="0">
                <a:latin typeface="Benguiat Bk BT" pitchFamily="18" charset="0"/>
              </a:rPr>
              <a:t>Manhattan Mayhem II</a:t>
            </a:r>
            <a:endParaRPr lang="en-GB" sz="1400" dirty="0">
              <a:latin typeface="Benguiat Bk BT" pitchFamily="18" charset="0"/>
            </a:endParaRPr>
          </a:p>
          <a:p>
            <a:pPr>
              <a:buNone/>
            </a:pPr>
            <a:r>
              <a:rPr lang="en-US" sz="1400" dirty="0">
                <a:latin typeface="Benguiat Bk BT" pitchFamily="18" charset="0"/>
              </a:rPr>
              <a:t>Straight Shootin' with Konnan</a:t>
            </a:r>
          </a:p>
          <a:p>
            <a:pPr>
              <a:buNone/>
            </a:pPr>
            <a:r>
              <a:rPr lang="en-GB" sz="1400" dirty="0">
                <a:latin typeface="Benguiat Bk BT" pitchFamily="18" charset="0"/>
              </a:rPr>
              <a:t>Straight Shootin' with Christian Cage</a:t>
            </a:r>
          </a:p>
          <a:p>
            <a:pPr>
              <a:buNone/>
            </a:pPr>
            <a:r>
              <a:rPr lang="en-GB" sz="1400" dirty="0">
                <a:latin typeface="Benguiat Bk BT" pitchFamily="18" charset="0"/>
              </a:rPr>
              <a:t>Straight Shootin' with Samoa Joe &amp; CM Punk</a:t>
            </a:r>
          </a:p>
          <a:p>
            <a:pPr>
              <a:buNone/>
            </a:pPr>
            <a:r>
              <a:rPr lang="en-GB" sz="1400" dirty="0">
                <a:latin typeface="Benguiat Bk BT" pitchFamily="18" charset="0"/>
              </a:rPr>
              <a:t>Straight Shootin' with Marc Mero</a:t>
            </a:r>
          </a:p>
          <a:p>
            <a:pPr>
              <a:buNone/>
            </a:pPr>
            <a:r>
              <a:rPr lang="en-GB" sz="1400" dirty="0">
                <a:latin typeface="Benguiat Bk BT" pitchFamily="18" charset="0"/>
              </a:rPr>
              <a:t>Straight Shootin' with Jim Cornette &amp; Percy Pringle</a:t>
            </a:r>
          </a:p>
          <a:p>
            <a:pPr>
              <a:buNone/>
            </a:pPr>
            <a:r>
              <a:rPr lang="en-GB" sz="1400" dirty="0">
                <a:latin typeface="Benguiat Bk BT" pitchFamily="18" charset="0"/>
              </a:rPr>
              <a:t>Straight-Shootin' with Bruno Sammartino</a:t>
            </a:r>
          </a:p>
          <a:p>
            <a:pPr>
              <a:buNone/>
            </a:pPr>
            <a:r>
              <a:rPr lang="en-US" sz="1400" dirty="0">
                <a:latin typeface="Benguiat Bk BT" pitchFamily="18" charset="0"/>
              </a:rPr>
              <a:t>Straight Shootin' with Mr. Fuji</a:t>
            </a:r>
            <a:endParaRPr lang="en-GB" sz="1400" dirty="0">
              <a:latin typeface="Benguiat Bk BT" pitchFamily="18" charset="0"/>
            </a:endParaRPr>
          </a:p>
          <a:p>
            <a:pPr>
              <a:buNone/>
            </a:pPr>
            <a:r>
              <a:rPr lang="en-GB" sz="1400" dirty="0">
                <a:latin typeface="Benguiat Bk BT" pitchFamily="18" charset="0"/>
              </a:rPr>
              <a:t>Best of CM Punk - Better Than You</a:t>
            </a:r>
          </a:p>
          <a:p>
            <a:pPr>
              <a:buNone/>
            </a:pPr>
            <a:r>
              <a:rPr lang="en-GB" sz="1400" dirty="0">
                <a:latin typeface="Benguiat Bk BT" pitchFamily="18" charset="0"/>
              </a:rPr>
              <a:t>Straight Edge – The Best of CM Punk Vol. 2</a:t>
            </a:r>
          </a:p>
          <a:p>
            <a:pPr>
              <a:buNone/>
            </a:pPr>
            <a:r>
              <a:rPr lang="en-GB" sz="1400" dirty="0">
                <a:latin typeface="Benguiat Bk BT" pitchFamily="18" charset="0"/>
              </a:rPr>
              <a:t>Punk The Final Chapter</a:t>
            </a:r>
          </a:p>
          <a:p>
            <a:pPr>
              <a:buNone/>
            </a:pPr>
            <a:r>
              <a:rPr lang="en-GB" sz="1400" dirty="0">
                <a:latin typeface="Benguiat Bk BT" pitchFamily="18" charset="0"/>
              </a:rPr>
              <a:t>The Summer of CM Punk</a:t>
            </a:r>
          </a:p>
          <a:p>
            <a:pPr>
              <a:buNone/>
            </a:pPr>
            <a:endParaRPr lang="en-US" sz="1400" dirty="0">
              <a:latin typeface="Benguiat Bk BT" pitchFamily="18" charset="0"/>
            </a:endParaRPr>
          </a:p>
        </p:txBody>
      </p:sp>
      <p:sp>
        <p:nvSpPr>
          <p:cNvPr id="41988" name="Rectangle 6"/>
          <p:cNvSpPr>
            <a:spLocks noGrp="1" noChangeArrowheads="1"/>
          </p:cNvSpPr>
          <p:nvPr>
            <p:ph type="body" sz="half" idx="2"/>
          </p:nvPr>
        </p:nvSpPr>
        <p:spPr bwMode="auto">
          <a:xfrm>
            <a:off x="5029200" y="1828800"/>
            <a:ext cx="3200400" cy="36576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400" dirty="0">
                <a:latin typeface="Benguiat Bk BT" pitchFamily="18" charset="0"/>
              </a:rPr>
              <a:t>Best In the World (Milestone Series)</a:t>
            </a:r>
          </a:p>
          <a:p>
            <a:pPr>
              <a:buNone/>
            </a:pPr>
            <a:r>
              <a:rPr lang="en-GB" sz="1400" dirty="0">
                <a:latin typeface="Benguiat Bk BT" pitchFamily="18" charset="0"/>
              </a:rPr>
              <a:t>Joe vs. Kobashi</a:t>
            </a:r>
          </a:p>
          <a:p>
            <a:pPr>
              <a:buNone/>
            </a:pPr>
            <a:r>
              <a:rPr lang="en-US" sz="1400" dirty="0">
                <a:latin typeface="Benguiat Bk BT" pitchFamily="18" charset="0"/>
              </a:rPr>
              <a:t>Joe vs. Punk 2</a:t>
            </a:r>
            <a:endParaRPr lang="en-GB" sz="1400" dirty="0">
              <a:latin typeface="Benguiat Bk BT" pitchFamily="18" charset="0"/>
            </a:endParaRPr>
          </a:p>
          <a:p>
            <a:pPr>
              <a:buNone/>
            </a:pPr>
            <a:r>
              <a:rPr lang="en-GB" sz="1400" dirty="0">
                <a:latin typeface="Benguiat Bk BT" pitchFamily="18" charset="0"/>
              </a:rPr>
              <a:t>Joe vs. C.M. Punk Collectors Edition</a:t>
            </a:r>
          </a:p>
          <a:p>
            <a:pPr>
              <a:buNone/>
            </a:pPr>
            <a:r>
              <a:rPr lang="en-GB" sz="1400" dirty="0">
                <a:latin typeface="Benguiat Bk BT" pitchFamily="18" charset="0"/>
              </a:rPr>
              <a:t>Samoa Joe - Total Domination</a:t>
            </a:r>
          </a:p>
          <a:p>
            <a:pPr>
              <a:buNone/>
            </a:pPr>
            <a:r>
              <a:rPr lang="en-GB" sz="1400" dirty="0">
                <a:latin typeface="Benguiat Bk BT" pitchFamily="18" charset="0"/>
              </a:rPr>
              <a:t>Our Time Is Now - The Best Of Generation Next</a:t>
            </a:r>
          </a:p>
          <a:p>
            <a:pPr>
              <a:buNone/>
            </a:pPr>
            <a:r>
              <a:rPr lang="en-GB" sz="1400" dirty="0">
                <a:latin typeface="Benguiat Bk BT" pitchFamily="18" charset="0"/>
              </a:rPr>
              <a:t>Tag Team Excellence - The Best Of The Briscoe Brothers</a:t>
            </a:r>
          </a:p>
          <a:p>
            <a:pPr>
              <a:buNone/>
            </a:pPr>
            <a:r>
              <a:rPr lang="en-GB" sz="1400" dirty="0">
                <a:latin typeface="Benguiat Bk BT" pitchFamily="18" charset="0"/>
              </a:rPr>
              <a:t>Best of American Super Juniors Tournament</a:t>
            </a:r>
          </a:p>
          <a:p>
            <a:pPr>
              <a:buNone/>
            </a:pPr>
            <a:r>
              <a:rPr lang="en-US" sz="1400" dirty="0">
                <a:latin typeface="Benguiat Bk BT" pitchFamily="18" charset="0"/>
              </a:rPr>
              <a:t>World’s Finest: The Best of Bryan Danielson</a:t>
            </a:r>
          </a:p>
          <a:p>
            <a:pPr>
              <a:buNone/>
            </a:pPr>
            <a:r>
              <a:rPr lang="en-US" sz="1400" dirty="0">
                <a:latin typeface="Benguiat Bk BT" pitchFamily="18" charset="0"/>
              </a:rPr>
              <a:t>Bryan Danielson: The American Dragon</a:t>
            </a:r>
          </a:p>
        </p:txBody>
      </p:sp>
      <p:sp>
        <p:nvSpPr>
          <p:cNvPr id="4199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C52CDFBB-C52F-4FCE-9A46-D50DF3F804E3}" type="slidenum">
              <a:rPr lang="en-US" sz="1400">
                <a:latin typeface="Benguiat Bk BT" pitchFamily="18" charset="0"/>
              </a:rPr>
              <a:pPr eaLnBrk="0" hangingPunct="0"/>
              <a:t>89</a:t>
            </a:fld>
            <a:endParaRPr lang="en-US" sz="1400" dirty="0">
              <a:latin typeface="Benguiat Bk BT" pitchFamily="18" charset="0"/>
            </a:endParaRPr>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417858"/>
            <a:ext cx="2209800" cy="84068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152400"/>
            <a:ext cx="5943600" cy="13716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r>
              <a:rPr lang="en-US" sz="4000" dirty="0">
                <a:solidFill>
                  <a:srgbClr val="FFFFFF"/>
                </a:solidFill>
                <a:latin typeface="Staccato222 BT" pitchFamily="66" charset="0"/>
              </a:rPr>
              <a:t>World Wrestling Entertainment (WWF/WWE)</a:t>
            </a:r>
            <a:endParaRPr lang="en-US" sz="4000" dirty="0"/>
          </a:p>
        </p:txBody>
      </p:sp>
      <p:sp>
        <p:nvSpPr>
          <p:cNvPr id="7171" name="Rectangle 3"/>
          <p:cNvSpPr>
            <a:spLocks noGrp="1" noChangeArrowheads="1"/>
          </p:cNvSpPr>
          <p:nvPr>
            <p:ph type="body" sz="half" idx="1"/>
          </p:nvPr>
        </p:nvSpPr>
        <p:spPr bwMode="auto">
          <a:xfrm>
            <a:off x="152400" y="1828800"/>
            <a:ext cx="4038600" cy="37338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buFontTx/>
              <a:buNone/>
            </a:pPr>
            <a:r>
              <a:rPr lang="en-US" sz="1400" u="sng" dirty="0">
                <a:latin typeface="Benguiat Bk BT" pitchFamily="18" charset="0"/>
              </a:rPr>
              <a:t>WWF Superstar Series:</a:t>
            </a:r>
          </a:p>
          <a:p>
            <a:pPr>
              <a:buNone/>
            </a:pPr>
            <a:r>
              <a:rPr lang="en-GB" sz="1200" dirty="0">
                <a:latin typeface="Benguiat Bk BT" pitchFamily="18" charset="0"/>
              </a:rPr>
              <a:t>Road Warriors: The Life and Death of the Most Dominant Tag-Team in Wrestling History</a:t>
            </a:r>
          </a:p>
          <a:p>
            <a:pPr>
              <a:buNone/>
            </a:pPr>
            <a:r>
              <a:rPr lang="en-US" sz="1200" dirty="0">
                <a:latin typeface="Benguiat Bk BT" pitchFamily="18" charset="0"/>
              </a:rPr>
              <a:t>20 Years Too Soon - Superstar Billy Graham</a:t>
            </a:r>
          </a:p>
          <a:p>
            <a:pPr>
              <a:buNone/>
            </a:pPr>
            <a:r>
              <a:rPr lang="en-GB" sz="1200" dirty="0">
                <a:latin typeface="Benguiat Bk BT" pitchFamily="18" charset="0"/>
              </a:rPr>
              <a:t>You Think You Know Me? The Story of Edge </a:t>
            </a:r>
          </a:p>
          <a:p>
            <a:pPr>
              <a:buNone/>
            </a:pPr>
            <a:r>
              <a:rPr lang="en-US" sz="1200" dirty="0">
                <a:latin typeface="Benguiat Bk BT" pitchFamily="18" charset="0"/>
              </a:rPr>
              <a:t>Edge – A Decade of Decadence</a:t>
            </a:r>
          </a:p>
          <a:p>
            <a:pPr>
              <a:buNone/>
            </a:pPr>
            <a:r>
              <a:rPr lang="en-US" sz="1200" dirty="0">
                <a:latin typeface="Benguiat Bk BT" pitchFamily="18" charset="0"/>
              </a:rPr>
              <a:t>Edge – A Decade of Decadence (Ultimate Fan Edition)</a:t>
            </a:r>
          </a:p>
          <a:p>
            <a:pPr>
              <a:buNone/>
            </a:pPr>
            <a:r>
              <a:rPr lang="en-US" sz="1200" dirty="0">
                <a:latin typeface="Benguiat Bk BT" pitchFamily="18" charset="0"/>
              </a:rPr>
              <a:t>Ultimate Warrior (1989)*</a:t>
            </a:r>
          </a:p>
          <a:p>
            <a:pPr>
              <a:buNone/>
            </a:pPr>
            <a:r>
              <a:rPr lang="en-US" sz="1200" dirty="0">
                <a:latin typeface="Benguiat Bk BT" pitchFamily="18" charset="0"/>
              </a:rPr>
              <a:t>The Self-Destruction of the Ultimate Warrior</a:t>
            </a:r>
          </a:p>
          <a:p>
            <a:pPr>
              <a:buNone/>
            </a:pPr>
            <a:r>
              <a:rPr lang="en-US" sz="1200" dirty="0">
                <a:latin typeface="Benguiat Bk BT" pitchFamily="18" charset="0"/>
              </a:rPr>
              <a:t>Ultimate Warrior: Always Believe</a:t>
            </a:r>
          </a:p>
          <a:p>
            <a:pPr>
              <a:buNone/>
            </a:pPr>
            <a:r>
              <a:rPr lang="en-US" sz="1200" dirty="0">
                <a:latin typeface="Benguiat Bk BT" pitchFamily="18" charset="0"/>
              </a:rPr>
              <a:t>Ultimate Warrior: The Ultimate Collection</a:t>
            </a:r>
          </a:p>
          <a:p>
            <a:pPr>
              <a:buNone/>
            </a:pPr>
            <a:r>
              <a:rPr lang="en-GB" sz="1200" dirty="0">
                <a:latin typeface="Benguiat Bk BT" pitchFamily="18" charset="0"/>
              </a:rPr>
              <a:t>Top 50 Superstars of All Time</a:t>
            </a:r>
          </a:p>
          <a:p>
            <a:pPr>
              <a:lnSpc>
                <a:spcPct val="90000"/>
              </a:lnSpc>
              <a:buNone/>
            </a:pPr>
            <a:r>
              <a:rPr lang="en-GB" sz="1200" dirty="0">
                <a:latin typeface="Benguiat Bk BT" pitchFamily="18" charset="0"/>
              </a:rPr>
              <a:t>The Big Show - A Giant's World</a:t>
            </a:r>
          </a:p>
          <a:p>
            <a:pPr>
              <a:buNone/>
            </a:pPr>
            <a:r>
              <a:rPr lang="en-US" sz="1200" dirty="0">
                <a:latin typeface="Benguiat Bk BT" pitchFamily="18" charset="0"/>
              </a:rPr>
              <a:t>Daniel Bryan: Just Say Yes! Yes! Yes!</a:t>
            </a:r>
          </a:p>
          <a:p>
            <a:pPr>
              <a:buNone/>
            </a:pPr>
            <a:r>
              <a:rPr lang="en-US" sz="1200" dirty="0">
                <a:latin typeface="Benguiat Bk BT" pitchFamily="18" charset="0"/>
              </a:rPr>
              <a:t>Jake “The Snake” Roberts*</a:t>
            </a:r>
          </a:p>
          <a:p>
            <a:pPr>
              <a:buNone/>
            </a:pPr>
            <a:r>
              <a:rPr lang="en-US" sz="1200" dirty="0">
                <a:latin typeface="Benguiat Bk BT" pitchFamily="18" charset="0"/>
              </a:rPr>
              <a:t>Pick Your Poison: Jake “The Snake” Roberts</a:t>
            </a:r>
          </a:p>
        </p:txBody>
      </p:sp>
      <p:sp>
        <p:nvSpPr>
          <p:cNvPr id="7172" name="Rectangle 4"/>
          <p:cNvSpPr>
            <a:spLocks noGrp="1" noChangeArrowheads="1"/>
          </p:cNvSpPr>
          <p:nvPr>
            <p:ph type="body" sz="half" idx="2"/>
          </p:nvPr>
        </p:nvSpPr>
        <p:spPr bwMode="auto">
          <a:xfrm>
            <a:off x="4648200" y="1828800"/>
            <a:ext cx="4191000" cy="3810000"/>
          </a:xfrm>
          <a:noFill/>
          <a:ln w="12700">
            <a:miter lim="800000"/>
            <a:headEnd type="none" w="sm" len="sm"/>
            <a:tailEnd type="none" w="sm" len="sm"/>
          </a:ln>
        </p:spPr>
        <p:txBody>
          <a:bodyPr vert="horz" wrap="square" lIns="91440" tIns="45720" rIns="91440" bIns="45720" numCol="1" anchor="t" anchorCtr="0" compatLnSpc="1">
            <a:prstTxWarp prst="textNoShape">
              <a:avLst/>
            </a:prstTxWarp>
          </a:bodyPr>
          <a:lstStyle/>
          <a:p>
            <a:pPr>
              <a:lnSpc>
                <a:spcPct val="90000"/>
              </a:lnSpc>
              <a:buNone/>
            </a:pPr>
            <a:r>
              <a:rPr lang="en-US" sz="1400" u="sng" dirty="0">
                <a:latin typeface="Benguiat Bk BT" pitchFamily="18" charset="0"/>
              </a:rPr>
              <a:t>WWF Superstar Series:</a:t>
            </a:r>
          </a:p>
          <a:p>
            <a:pPr>
              <a:buNone/>
            </a:pPr>
            <a:r>
              <a:rPr lang="en-US" sz="1200" dirty="0">
                <a:latin typeface="Benguiat Bk BT" pitchFamily="18" charset="0"/>
              </a:rPr>
              <a:t>Legends of Wrestling – Ric Flair &amp; Sgt. Slaughter</a:t>
            </a:r>
          </a:p>
          <a:p>
            <a:pPr>
              <a:buNone/>
            </a:pPr>
            <a:r>
              <a:rPr lang="en-US" sz="1200" dirty="0">
                <a:latin typeface="Benguiat Bk BT" pitchFamily="18" charset="0"/>
              </a:rPr>
              <a:t>Legends of Wrestling – Jerry “The King” Lawler &amp; Junkyard Dog</a:t>
            </a:r>
          </a:p>
          <a:p>
            <a:pPr>
              <a:buNone/>
            </a:pPr>
            <a:r>
              <a:rPr lang="en-US" sz="1200" dirty="0">
                <a:latin typeface="Benguiat Bk BT" pitchFamily="18" charset="0"/>
              </a:rPr>
              <a:t>Legends of Wrestling – Heatseekers</a:t>
            </a:r>
          </a:p>
          <a:p>
            <a:pPr>
              <a:buNone/>
            </a:pPr>
            <a:r>
              <a:rPr lang="en-US" sz="1200" dirty="0">
                <a:latin typeface="Benguiat Bk BT" pitchFamily="18" charset="0"/>
              </a:rPr>
              <a:t>Legends of Wrestling – “Rowdy” Roddy Piper &amp; Terry Funk</a:t>
            </a:r>
          </a:p>
          <a:p>
            <a:pPr>
              <a:buNone/>
            </a:pPr>
            <a:r>
              <a:rPr lang="en-US" sz="1200" dirty="0">
                <a:latin typeface="Benguiat Bk BT" pitchFamily="18" charset="0"/>
              </a:rPr>
              <a:t>Legends of Wrestling – Hulk Hogan &amp; Bob Backlund</a:t>
            </a:r>
          </a:p>
          <a:p>
            <a:pPr>
              <a:buNone/>
            </a:pPr>
            <a:r>
              <a:rPr lang="en-US" sz="1200" dirty="0">
                <a:latin typeface="Benguiat Bk BT" pitchFamily="18" charset="0"/>
              </a:rPr>
              <a:t>Legends of Wrestling – Andre the Giant &amp; The Iron Sheik</a:t>
            </a:r>
          </a:p>
          <a:p>
            <a:pPr>
              <a:buNone/>
            </a:pPr>
            <a:r>
              <a:rPr lang="en-US" sz="1200" dirty="0">
                <a:latin typeface="Benguiat Bk BT" pitchFamily="18" charset="0"/>
              </a:rPr>
              <a:t>Legends of Wrestling Collection</a:t>
            </a:r>
          </a:p>
          <a:p>
            <a:pPr>
              <a:buNone/>
            </a:pPr>
            <a:r>
              <a:rPr lang="en-US" sz="1200" dirty="0">
                <a:latin typeface="Benguiat Bk BT" pitchFamily="18" charset="0"/>
              </a:rPr>
              <a:t>Macho Madness* </a:t>
            </a:r>
          </a:p>
          <a:p>
            <a:pPr>
              <a:buFontTx/>
              <a:buNone/>
            </a:pPr>
            <a:r>
              <a:rPr lang="en-US" sz="1200" dirty="0">
                <a:latin typeface="Benguiat Bk BT" pitchFamily="18" charset="0"/>
              </a:rPr>
              <a:t>Macho Madness – The Randy Savage Ultimate Collection</a:t>
            </a:r>
          </a:p>
          <a:p>
            <a:pPr>
              <a:buNone/>
            </a:pPr>
            <a:r>
              <a:rPr lang="en-US" sz="1200" dirty="0">
                <a:latin typeface="Benguiat Bk BT" pitchFamily="18" charset="0"/>
              </a:rPr>
              <a:t>Macho Man: The Randy Savage Story</a:t>
            </a:r>
          </a:p>
          <a:p>
            <a:pPr>
              <a:buNone/>
            </a:pPr>
            <a:r>
              <a:rPr lang="en-US" sz="1200" dirty="0">
                <a:latin typeface="Benguiat Bk BT" pitchFamily="18" charset="0"/>
              </a:rPr>
              <a:t>Randy Savage Unreleased: The Unseen Matches of The Macho Man</a:t>
            </a:r>
          </a:p>
          <a:p>
            <a:pPr>
              <a:buNone/>
            </a:pPr>
            <a:endParaRPr lang="en-US" sz="1400" dirty="0">
              <a:latin typeface="Benguiat Bk BT" pitchFamily="18" charset="0"/>
            </a:endParaRPr>
          </a:p>
        </p:txBody>
      </p:sp>
      <p:pic>
        <p:nvPicPr>
          <p:cNvPr id="7173" name="Picture 9" descr="WWE logo"/>
          <p:cNvPicPr>
            <a:picLocks noChangeAspect="1" noChangeArrowheads="1"/>
          </p:cNvPicPr>
          <p:nvPr/>
        </p:nvPicPr>
        <p:blipFill>
          <a:blip r:embed="rId3" cstate="print"/>
          <a:srcRect/>
          <a:stretch>
            <a:fillRect/>
          </a:stretch>
        </p:blipFill>
        <p:spPr bwMode="auto">
          <a:xfrm>
            <a:off x="0" y="0"/>
            <a:ext cx="2209800" cy="1524000"/>
          </a:xfrm>
          <a:prstGeom prst="rect">
            <a:avLst/>
          </a:prstGeom>
          <a:noFill/>
          <a:ln w="9525">
            <a:noFill/>
            <a:miter lim="800000"/>
            <a:headEnd/>
            <a:tailEnd/>
          </a:ln>
        </p:spPr>
      </p:pic>
      <p:sp>
        <p:nvSpPr>
          <p:cNvPr id="7" name="TextBox 6"/>
          <p:cNvSpPr txBox="1"/>
          <p:nvPr/>
        </p:nvSpPr>
        <p:spPr>
          <a:xfrm>
            <a:off x="8686800" y="6550223"/>
            <a:ext cx="457200" cy="307777"/>
          </a:xfrm>
          <a:prstGeom prst="rect">
            <a:avLst/>
          </a:prstGeom>
          <a:noFill/>
        </p:spPr>
        <p:txBody>
          <a:bodyPr wrap="square" rtlCol="0">
            <a:spAutoFit/>
          </a:bodyPr>
          <a:lstStyle/>
          <a:p>
            <a:fld id="{881A3284-385F-4866-A4E4-6126AE05AC83}" type="slidenum">
              <a:rPr lang="en-GB" sz="1400" smtClean="0">
                <a:latin typeface="Benguiat Bk BT" pitchFamily="18" charset="0"/>
              </a:rPr>
              <a:pPr/>
              <a:t>9</a:t>
            </a:fld>
            <a:endParaRPr lang="en-GB" sz="1400" dirty="0">
              <a:latin typeface="Benguiat Bk BT" pitchFamily="18" charset="0"/>
            </a:endParaRPr>
          </a:p>
        </p:txBody>
      </p:sp>
      <p:sp>
        <p:nvSpPr>
          <p:cNvPr id="2" name="TextBox 1">
            <a:extLst>
              <a:ext uri="{FF2B5EF4-FFF2-40B4-BE49-F238E27FC236}">
                <a16:creationId xmlns:a16="http://schemas.microsoft.com/office/drawing/2014/main" id="{212D773B-B4E4-E4B1-3AA9-8EADD982BAD7}"/>
              </a:ext>
            </a:extLst>
          </p:cNvPr>
          <p:cNvSpPr txBox="1"/>
          <p:nvPr/>
        </p:nvSpPr>
        <p:spPr>
          <a:xfrm>
            <a:off x="-29988" y="6550223"/>
            <a:ext cx="1391728" cy="276999"/>
          </a:xfrm>
          <a:prstGeom prst="rect">
            <a:avLst/>
          </a:prstGeom>
          <a:noFill/>
        </p:spPr>
        <p:txBody>
          <a:bodyPr wrap="none" rtlCol="0">
            <a:spAutoFit/>
          </a:bodyPr>
          <a:lstStyle/>
          <a:p>
            <a:r>
              <a:rPr lang="en-US" sz="1200" dirty="0">
                <a:latin typeface="Benguiat Bk BT" panose="02030604050306020704" pitchFamily="18" charset="0"/>
              </a:rPr>
              <a:t>*Coliseum Video</a:t>
            </a:r>
            <a:endParaRPr lang="en-GB" sz="1200" dirty="0">
              <a:latin typeface="Benguiat Bk BT" panose="02030604050306020704"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bwMode="auto">
          <a:xfrm>
            <a:off x="4191000" y="304800"/>
            <a:ext cx="396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solidFill>
                  <a:srgbClr val="FFFFFF"/>
                </a:solidFill>
                <a:latin typeface="Staccato222 BT" pitchFamily="66" charset="0"/>
              </a:rPr>
              <a:t>Ring of Honor</a:t>
            </a:r>
            <a:br>
              <a:rPr lang="en-US" sz="3600" dirty="0">
                <a:solidFill>
                  <a:srgbClr val="FFFFFF"/>
                </a:solidFill>
                <a:latin typeface="Staccato222 BT" pitchFamily="66" charset="0"/>
              </a:rPr>
            </a:br>
            <a:r>
              <a:rPr lang="en-US" sz="3600" dirty="0">
                <a:solidFill>
                  <a:srgbClr val="FFFFFF"/>
                </a:solidFill>
                <a:latin typeface="Staccato222 BT" pitchFamily="66" charset="0"/>
              </a:rPr>
              <a:t>(ROH)</a:t>
            </a:r>
          </a:p>
        </p:txBody>
      </p:sp>
      <p:pic>
        <p:nvPicPr>
          <p:cNvPr id="4198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417858"/>
            <a:ext cx="2209800" cy="840684"/>
          </a:xfrm>
          <a:prstGeom prst="rect">
            <a:avLst/>
          </a:prstGeom>
          <a:noFill/>
          <a:ln w="9525">
            <a:noFill/>
            <a:miter lim="800000"/>
            <a:headEnd/>
            <a:tailEnd/>
          </a:ln>
        </p:spPr>
      </p:pic>
      <p:sp>
        <p:nvSpPr>
          <p:cNvPr id="4199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C52CDFBB-C52F-4FCE-9A46-D50DF3F804E3}" type="slidenum">
              <a:rPr lang="en-US" sz="1400">
                <a:latin typeface="Benguiat Bk BT" pitchFamily="18" charset="0"/>
              </a:rPr>
              <a:pPr eaLnBrk="0" hangingPunct="0"/>
              <a:t>90</a:t>
            </a:fld>
            <a:endParaRPr lang="en-US" sz="1400" dirty="0">
              <a:latin typeface="Benguiat Bk BT" pitchFamily="18" charset="0"/>
            </a:endParaRPr>
          </a:p>
        </p:txBody>
      </p:sp>
      <p:sp>
        <p:nvSpPr>
          <p:cNvPr id="9" name="Rectangle 5"/>
          <p:cNvSpPr>
            <a:spLocks noGrp="1" noChangeArrowheads="1"/>
          </p:cNvSpPr>
          <p:nvPr>
            <p:ph sz="half" idx="1"/>
          </p:nvPr>
        </p:nvSpPr>
        <p:spPr bwMode="auto">
          <a:xfrm>
            <a:off x="685800" y="1828800"/>
            <a:ext cx="3276600" cy="36576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sz="1400" dirty="0">
                <a:latin typeface="Benguiat Bk BT" pitchFamily="18" charset="0"/>
              </a:rPr>
              <a:t>One Year Anniversary Show</a:t>
            </a:r>
          </a:p>
          <a:p>
            <a:pPr>
              <a:buNone/>
            </a:pPr>
            <a:r>
              <a:rPr lang="en-GB" sz="1400" dirty="0">
                <a:latin typeface="Benguiat Bk BT" pitchFamily="18" charset="0"/>
              </a:rPr>
              <a:t>2nd Year Anniversary Show</a:t>
            </a:r>
          </a:p>
          <a:p>
            <a:pPr>
              <a:buNone/>
            </a:pPr>
            <a:r>
              <a:rPr lang="en-GB" sz="1400" dirty="0">
                <a:latin typeface="Benguiat Bk BT" pitchFamily="18" charset="0"/>
              </a:rPr>
              <a:t>Third Anniversary Celebration, Part 1</a:t>
            </a:r>
          </a:p>
          <a:p>
            <a:pPr>
              <a:buNone/>
            </a:pPr>
            <a:r>
              <a:rPr lang="en-GB" sz="1400" dirty="0">
                <a:latin typeface="Benguiat Bk BT" pitchFamily="18" charset="0"/>
              </a:rPr>
              <a:t>Third Anniversary Celebration, Part 2</a:t>
            </a:r>
          </a:p>
          <a:p>
            <a:pPr>
              <a:buNone/>
            </a:pPr>
            <a:r>
              <a:rPr lang="en-GB" sz="1400" dirty="0">
                <a:latin typeface="Benguiat Bk BT" pitchFamily="18" charset="0"/>
              </a:rPr>
              <a:t>Third Anniversary Celebration, Part 3</a:t>
            </a:r>
          </a:p>
          <a:p>
            <a:pPr>
              <a:buNone/>
            </a:pPr>
            <a:r>
              <a:rPr lang="en-US" sz="1400" dirty="0">
                <a:latin typeface="Benguiat Bk BT" pitchFamily="18" charset="0"/>
              </a:rPr>
              <a:t>Fourth Anniversary Show</a:t>
            </a:r>
            <a:endParaRPr lang="en-GB" sz="1400" dirty="0">
              <a:latin typeface="Benguiat Bk BT" pitchFamily="18" charset="0"/>
            </a:endParaRPr>
          </a:p>
          <a:p>
            <a:pPr>
              <a:buNone/>
            </a:pPr>
            <a:r>
              <a:rPr lang="en-GB" sz="1400" dirty="0">
                <a:latin typeface="Benguiat Bk BT" pitchFamily="18" charset="0"/>
              </a:rPr>
              <a:t>Weekend Of Thunder Night One</a:t>
            </a:r>
          </a:p>
          <a:p>
            <a:pPr>
              <a:buNone/>
            </a:pPr>
            <a:r>
              <a:rPr lang="en-GB" sz="1400" dirty="0">
                <a:latin typeface="Benguiat Bk BT" pitchFamily="18" charset="0"/>
              </a:rPr>
              <a:t>Weekend Of Thunder Night Two</a:t>
            </a:r>
          </a:p>
          <a:p>
            <a:pPr>
              <a:buNone/>
            </a:pPr>
            <a:r>
              <a:rPr lang="en-US" sz="1400" dirty="0">
                <a:latin typeface="Benguiat Bk BT" pitchFamily="18" charset="0"/>
              </a:rPr>
              <a:t>Honor Nation</a:t>
            </a:r>
          </a:p>
          <a:p>
            <a:pPr>
              <a:buNone/>
            </a:pPr>
            <a:r>
              <a:rPr lang="en-US" sz="1400" dirty="0">
                <a:latin typeface="Benguiat Bk BT" pitchFamily="18" charset="0"/>
              </a:rPr>
              <a:t>Honor Reclaims Boston</a:t>
            </a:r>
          </a:p>
          <a:p>
            <a:pPr>
              <a:buNone/>
            </a:pPr>
            <a:r>
              <a:rPr lang="en-GB" sz="1400" dirty="0">
                <a:latin typeface="Benguiat Bk BT" pitchFamily="18" charset="0"/>
              </a:rPr>
              <a:t>Honor Invades Boston</a:t>
            </a:r>
          </a:p>
          <a:p>
            <a:pPr>
              <a:buNone/>
            </a:pPr>
            <a:r>
              <a:rPr lang="en-GB" sz="1400" dirty="0">
                <a:latin typeface="Benguiat Bk BT" pitchFamily="18" charset="0"/>
              </a:rPr>
              <a:t>The Era of Honor Begins</a:t>
            </a:r>
          </a:p>
          <a:p>
            <a:pPr>
              <a:buNone/>
            </a:pPr>
            <a:r>
              <a:rPr lang="en-GB" sz="1400" dirty="0">
                <a:latin typeface="Benguiat Bk BT" pitchFamily="18" charset="0"/>
              </a:rPr>
              <a:t>Supercard of Honor</a:t>
            </a:r>
          </a:p>
          <a:p>
            <a:pPr>
              <a:buNone/>
            </a:pPr>
            <a:r>
              <a:rPr lang="en-GB" sz="1400" dirty="0">
                <a:latin typeface="Benguiat Bk BT" pitchFamily="18" charset="0"/>
              </a:rPr>
              <a:t>Supercard of Honor II</a:t>
            </a:r>
          </a:p>
        </p:txBody>
      </p:sp>
      <p:sp>
        <p:nvSpPr>
          <p:cNvPr id="12" name="Rectangle 6"/>
          <p:cNvSpPr>
            <a:spLocks noGrp="1" noChangeArrowheads="1"/>
          </p:cNvSpPr>
          <p:nvPr>
            <p:ph sz="half" idx="2"/>
          </p:nvPr>
        </p:nvSpPr>
        <p:spPr bwMode="auto">
          <a:xfrm>
            <a:off x="4724400" y="1828800"/>
            <a:ext cx="3048000" cy="36576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sz="1400" dirty="0">
                <a:latin typeface="Benguiat Bk BT" pitchFamily="18" charset="0"/>
              </a:rPr>
              <a:t>The Battle of St. Paul</a:t>
            </a:r>
          </a:p>
          <a:p>
            <a:pPr>
              <a:buNone/>
            </a:pPr>
            <a:r>
              <a:rPr lang="en-GB" sz="1400" dirty="0">
                <a:latin typeface="Benguiat Bk BT" pitchFamily="18" charset="0"/>
              </a:rPr>
              <a:t>Battle of the Icons</a:t>
            </a:r>
          </a:p>
          <a:p>
            <a:pPr>
              <a:buNone/>
            </a:pPr>
            <a:r>
              <a:rPr lang="en-GB" sz="1400" dirty="0">
                <a:latin typeface="Benguiat Bk BT" pitchFamily="18" charset="0"/>
              </a:rPr>
              <a:t>Battle For Supremacy</a:t>
            </a:r>
          </a:p>
          <a:p>
            <a:pPr>
              <a:buNone/>
            </a:pPr>
            <a:r>
              <a:rPr lang="en-US" sz="1400" dirty="0">
                <a:latin typeface="Benguiat Bk BT" pitchFamily="18" charset="0"/>
              </a:rPr>
              <a:t>Battle Lines Are Drawn</a:t>
            </a:r>
          </a:p>
          <a:p>
            <a:pPr>
              <a:buNone/>
            </a:pPr>
            <a:r>
              <a:rPr lang="en-US" sz="1400" dirty="0">
                <a:latin typeface="Benguiat Bk BT" pitchFamily="18" charset="0"/>
              </a:rPr>
              <a:t>Steel Cage Warfare</a:t>
            </a:r>
          </a:p>
          <a:p>
            <a:pPr>
              <a:buNone/>
            </a:pPr>
            <a:r>
              <a:rPr lang="en-GB" sz="1400" dirty="0">
                <a:latin typeface="Benguiat Bk BT" pitchFamily="18" charset="0"/>
              </a:rPr>
              <a:t>Back To Basics</a:t>
            </a:r>
          </a:p>
          <a:p>
            <a:pPr>
              <a:buNone/>
            </a:pPr>
            <a:r>
              <a:rPr lang="en-GB" sz="1400" dirty="0">
                <a:latin typeface="Benguiat Bk BT" pitchFamily="18" charset="0"/>
              </a:rPr>
              <a:t>Unscripted </a:t>
            </a:r>
          </a:p>
          <a:p>
            <a:pPr>
              <a:buNone/>
            </a:pPr>
            <a:r>
              <a:rPr lang="en-GB" sz="1400" dirty="0">
                <a:latin typeface="Benguiat Bk BT" pitchFamily="18" charset="0"/>
              </a:rPr>
              <a:t>Unscripted Remastered</a:t>
            </a:r>
          </a:p>
          <a:p>
            <a:pPr>
              <a:buNone/>
            </a:pPr>
            <a:r>
              <a:rPr lang="en-US" sz="1400" dirty="0">
                <a:latin typeface="Benguiat Bk BT" pitchFamily="18" charset="0"/>
              </a:rPr>
              <a:t>Unscripted 2</a:t>
            </a:r>
            <a:endParaRPr lang="en-GB" sz="1400" dirty="0">
              <a:latin typeface="Benguiat Bk BT" pitchFamily="18" charset="0"/>
            </a:endParaRPr>
          </a:p>
          <a:p>
            <a:pPr>
              <a:buNone/>
            </a:pPr>
            <a:r>
              <a:rPr lang="en-GB" sz="1400" dirty="0">
                <a:latin typeface="Benguiat Bk BT" pitchFamily="18" charset="0"/>
              </a:rPr>
              <a:t>Unscripted III</a:t>
            </a:r>
          </a:p>
          <a:p>
            <a:pPr>
              <a:buNone/>
            </a:pPr>
            <a:r>
              <a:rPr lang="en-GB" sz="1400" dirty="0">
                <a:latin typeface="Benguiat Bk BT" pitchFamily="18" charset="0"/>
              </a:rPr>
              <a:t>Bitter Friends, Stiffer Enemies</a:t>
            </a:r>
          </a:p>
          <a:p>
            <a:pPr>
              <a:buNone/>
            </a:pPr>
            <a:r>
              <a:rPr lang="en-US" sz="1400" dirty="0">
                <a:latin typeface="Benguiat Bk BT" pitchFamily="18" charset="0"/>
              </a:rPr>
              <a:t>SoCal Showdown</a:t>
            </a:r>
          </a:p>
          <a:p>
            <a:pPr>
              <a:buNone/>
            </a:pPr>
            <a:r>
              <a:rPr lang="en-US" sz="1400" dirty="0">
                <a:latin typeface="Benguiat Bk BT" pitchFamily="18" charset="0"/>
              </a:rPr>
              <a:t>WrestleRave 2003</a:t>
            </a:r>
          </a:p>
          <a:p>
            <a:pPr>
              <a:buNone/>
            </a:pPr>
            <a:r>
              <a:rPr lang="en-US" sz="1400" dirty="0">
                <a:latin typeface="Benguiat Bk BT" pitchFamily="18" charset="0"/>
              </a:rPr>
              <a:t>Time to Man Up</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bwMode="auto">
          <a:xfrm>
            <a:off x="4191000" y="304800"/>
            <a:ext cx="396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solidFill>
                  <a:srgbClr val="FFFFFF"/>
                </a:solidFill>
                <a:latin typeface="Staccato222 BT" pitchFamily="66" charset="0"/>
              </a:rPr>
              <a:t>Ring of Honor</a:t>
            </a:r>
            <a:br>
              <a:rPr lang="en-US" sz="3600" dirty="0">
                <a:solidFill>
                  <a:srgbClr val="FFFFFF"/>
                </a:solidFill>
                <a:latin typeface="Staccato222 BT" pitchFamily="66" charset="0"/>
              </a:rPr>
            </a:br>
            <a:r>
              <a:rPr lang="en-US" sz="3600" dirty="0">
                <a:solidFill>
                  <a:srgbClr val="FFFFFF"/>
                </a:solidFill>
                <a:latin typeface="Staccato222 BT" pitchFamily="66" charset="0"/>
              </a:rPr>
              <a:t>(ROH)</a:t>
            </a:r>
          </a:p>
        </p:txBody>
      </p:sp>
      <p:sp>
        <p:nvSpPr>
          <p:cNvPr id="4199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C52CDFBB-C52F-4FCE-9A46-D50DF3F804E3}" type="slidenum">
              <a:rPr lang="en-US" sz="1400">
                <a:latin typeface="Benguiat Bk BT" pitchFamily="18" charset="0"/>
              </a:rPr>
              <a:pPr eaLnBrk="0" hangingPunct="0"/>
              <a:t>91</a:t>
            </a:fld>
            <a:endParaRPr lang="en-US" sz="1400" dirty="0">
              <a:latin typeface="Benguiat Bk BT" pitchFamily="18" charset="0"/>
            </a:endParaRPr>
          </a:p>
        </p:txBody>
      </p:sp>
      <p:sp>
        <p:nvSpPr>
          <p:cNvPr id="8" name="Rectangle 5"/>
          <p:cNvSpPr>
            <a:spLocks noGrp="1" noChangeArrowheads="1"/>
          </p:cNvSpPr>
          <p:nvPr>
            <p:ph sz="half" idx="1"/>
          </p:nvPr>
        </p:nvSpPr>
        <p:spPr bwMode="auto">
          <a:xfrm>
            <a:off x="838200" y="1828800"/>
            <a:ext cx="2590800" cy="36576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sz="1400" dirty="0">
                <a:latin typeface="Benguiat Bk BT" pitchFamily="18" charset="0"/>
              </a:rPr>
              <a:t>Final Showdown</a:t>
            </a:r>
          </a:p>
          <a:p>
            <a:pPr>
              <a:buNone/>
            </a:pPr>
            <a:r>
              <a:rPr lang="en-GB" sz="1400" dirty="0">
                <a:latin typeface="Benguiat Bk BT" pitchFamily="18" charset="0"/>
              </a:rPr>
              <a:t>Showdown in Motown</a:t>
            </a:r>
          </a:p>
          <a:p>
            <a:pPr>
              <a:buNone/>
            </a:pPr>
            <a:r>
              <a:rPr lang="en-US" sz="1400" dirty="0">
                <a:latin typeface="Benguiat Bk BT" pitchFamily="18" charset="0"/>
              </a:rPr>
              <a:t>Unforgettable</a:t>
            </a:r>
          </a:p>
          <a:p>
            <a:pPr>
              <a:buNone/>
            </a:pPr>
            <a:r>
              <a:rPr lang="en-US" sz="1400" dirty="0">
                <a:latin typeface="Benguiat Bk BT" pitchFamily="18" charset="0"/>
              </a:rPr>
              <a:t>Survival Of The Fittest</a:t>
            </a:r>
          </a:p>
          <a:p>
            <a:pPr>
              <a:buNone/>
            </a:pPr>
            <a:r>
              <a:rPr lang="en-US" sz="1400" dirty="0">
                <a:latin typeface="Benguiat Bk BT" pitchFamily="18" charset="0"/>
              </a:rPr>
              <a:t>Scramble Madness</a:t>
            </a:r>
          </a:p>
          <a:p>
            <a:pPr>
              <a:buNone/>
            </a:pPr>
            <a:r>
              <a:rPr lang="en-GB" sz="1400" dirty="0">
                <a:latin typeface="Benguiat Bk BT" pitchFamily="18" charset="0"/>
              </a:rPr>
              <a:t>Scramble Cage Melee</a:t>
            </a:r>
          </a:p>
          <a:p>
            <a:pPr>
              <a:buNone/>
            </a:pPr>
            <a:r>
              <a:rPr lang="en-US" sz="1400" dirty="0">
                <a:latin typeface="Benguiat Bk BT" pitchFamily="18" charset="0"/>
              </a:rPr>
              <a:t>Caged Rage</a:t>
            </a:r>
          </a:p>
          <a:p>
            <a:pPr>
              <a:buNone/>
            </a:pPr>
            <a:r>
              <a:rPr lang="en-GB" sz="1400" dirty="0">
                <a:latin typeface="Benguiat Bk BT" pitchFamily="18" charset="0"/>
              </a:rPr>
              <a:t>Gut Check</a:t>
            </a:r>
          </a:p>
          <a:p>
            <a:pPr>
              <a:buNone/>
            </a:pPr>
            <a:r>
              <a:rPr lang="en-GB" sz="1400" dirty="0">
                <a:latin typeface="Benguiat Bk BT" pitchFamily="18" charset="0"/>
              </a:rPr>
              <a:t>Domination</a:t>
            </a:r>
          </a:p>
          <a:p>
            <a:pPr>
              <a:buNone/>
            </a:pPr>
            <a:r>
              <a:rPr lang="en-US" sz="1400" dirty="0">
                <a:latin typeface="Benguiat Bk BT" pitchFamily="18" charset="0"/>
              </a:rPr>
              <a:t>Anarchy in the U.K.</a:t>
            </a:r>
          </a:p>
          <a:p>
            <a:pPr>
              <a:buNone/>
            </a:pPr>
            <a:r>
              <a:rPr lang="en-GB" sz="1400" dirty="0">
                <a:latin typeface="Benguiat Bk BT" pitchFamily="18" charset="0"/>
              </a:rPr>
              <a:t>Live In Tokyo </a:t>
            </a:r>
          </a:p>
          <a:p>
            <a:pPr>
              <a:buNone/>
            </a:pPr>
            <a:r>
              <a:rPr lang="en-GB" sz="1400" dirty="0">
                <a:latin typeface="Benguiat Bk BT" pitchFamily="18" charset="0"/>
              </a:rPr>
              <a:t>Live In Osaka</a:t>
            </a:r>
          </a:p>
          <a:p>
            <a:pPr>
              <a:buNone/>
            </a:pPr>
            <a:r>
              <a:rPr lang="en-GB" sz="1400" dirty="0">
                <a:latin typeface="Benguiat Bk BT" pitchFamily="18" charset="0"/>
              </a:rPr>
              <a:t>Buffalo Stampede</a:t>
            </a:r>
          </a:p>
          <a:p>
            <a:pPr>
              <a:buNone/>
            </a:pPr>
            <a:r>
              <a:rPr lang="en-GB" sz="1400" dirty="0">
                <a:latin typeface="Benguiat Bk BT" pitchFamily="18" charset="0"/>
              </a:rPr>
              <a:t>Driven</a:t>
            </a:r>
          </a:p>
        </p:txBody>
      </p:sp>
      <p:sp>
        <p:nvSpPr>
          <p:cNvPr id="11" name="Rectangle 6"/>
          <p:cNvSpPr>
            <a:spLocks noGrp="1" noChangeArrowheads="1"/>
          </p:cNvSpPr>
          <p:nvPr>
            <p:ph sz="half" idx="2"/>
          </p:nvPr>
        </p:nvSpPr>
        <p:spPr bwMode="auto">
          <a:xfrm>
            <a:off x="5257800" y="1828800"/>
            <a:ext cx="2514600" cy="36576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sz="1400" dirty="0">
                <a:latin typeface="Benguiat Bk BT" pitchFamily="18" charset="0"/>
              </a:rPr>
              <a:t>A Fight At The Roxbury</a:t>
            </a:r>
          </a:p>
          <a:p>
            <a:pPr>
              <a:buNone/>
            </a:pPr>
            <a:r>
              <a:rPr lang="en-US" sz="1400" dirty="0">
                <a:latin typeface="Benguiat Bk BT" pitchFamily="18" charset="0"/>
              </a:rPr>
              <a:t>Fight Of The Century</a:t>
            </a:r>
          </a:p>
          <a:p>
            <a:pPr>
              <a:buNone/>
            </a:pPr>
            <a:r>
              <a:rPr lang="en-US" sz="1400" dirty="0">
                <a:latin typeface="Benguiat Bk BT" pitchFamily="18" charset="0"/>
              </a:rPr>
              <a:t>Expect The Unexpected</a:t>
            </a:r>
          </a:p>
          <a:p>
            <a:pPr>
              <a:buNone/>
            </a:pPr>
            <a:r>
              <a:rPr lang="en-GB" sz="1400" dirty="0">
                <a:latin typeface="Benguiat Bk BT" pitchFamily="18" charset="0"/>
              </a:rPr>
              <a:t>Generation Now</a:t>
            </a:r>
          </a:p>
          <a:p>
            <a:pPr>
              <a:buNone/>
            </a:pPr>
            <a:r>
              <a:rPr lang="en-GB" sz="1400" dirty="0">
                <a:latin typeface="Benguiat Bk BT" pitchFamily="18" charset="0"/>
              </a:rPr>
              <a:t>Generation Next</a:t>
            </a:r>
          </a:p>
          <a:p>
            <a:pPr>
              <a:buNone/>
            </a:pPr>
            <a:r>
              <a:rPr lang="en-US" sz="1400" dirty="0">
                <a:latin typeface="Benguiat Bk BT" pitchFamily="18" charset="0"/>
              </a:rPr>
              <a:t>Nowhere To Run</a:t>
            </a:r>
          </a:p>
          <a:p>
            <a:pPr>
              <a:buNone/>
            </a:pPr>
            <a:r>
              <a:rPr lang="en-GB" sz="1400" dirty="0">
                <a:latin typeface="Benguiat Bk BT" pitchFamily="18" charset="0"/>
              </a:rPr>
              <a:t>Vendetta</a:t>
            </a:r>
          </a:p>
          <a:p>
            <a:pPr>
              <a:buNone/>
            </a:pPr>
            <a:r>
              <a:rPr lang="en-GB" sz="1400" dirty="0">
                <a:latin typeface="Benguiat Bk BT" pitchFamily="18" charset="0"/>
              </a:rPr>
              <a:t>Vendetta II </a:t>
            </a:r>
          </a:p>
          <a:p>
            <a:pPr>
              <a:buNone/>
            </a:pPr>
            <a:r>
              <a:rPr lang="en-GB" sz="1400" dirty="0">
                <a:latin typeface="Benguiat Bk BT" pitchFamily="18" charset="0"/>
              </a:rPr>
              <a:t>Vendetta V</a:t>
            </a:r>
          </a:p>
          <a:p>
            <a:pPr>
              <a:buNone/>
            </a:pPr>
            <a:r>
              <a:rPr lang="en-US" sz="1400" dirty="0">
                <a:latin typeface="Benguiat Bk BT" pitchFamily="18" charset="0"/>
              </a:rPr>
              <a:t>Night Of Champions</a:t>
            </a:r>
          </a:p>
          <a:p>
            <a:pPr>
              <a:buNone/>
            </a:pPr>
            <a:r>
              <a:rPr lang="en-GB" sz="1400" dirty="0">
                <a:latin typeface="Benguiat Bk BT" pitchFamily="18" charset="0"/>
              </a:rPr>
              <a:t>Night of the Grudges </a:t>
            </a:r>
          </a:p>
          <a:p>
            <a:pPr>
              <a:buNone/>
            </a:pPr>
            <a:r>
              <a:rPr lang="en-GB" sz="1400" dirty="0">
                <a:latin typeface="Benguiat Bk BT" pitchFamily="18" charset="0"/>
              </a:rPr>
              <a:t>Night of the Grudges II</a:t>
            </a:r>
          </a:p>
          <a:p>
            <a:pPr>
              <a:buNone/>
            </a:pPr>
            <a:r>
              <a:rPr lang="en-GB" sz="1400" dirty="0">
                <a:latin typeface="Benguiat Bk BT" pitchFamily="18" charset="0"/>
              </a:rPr>
              <a:t>Night of the Butcher</a:t>
            </a:r>
          </a:p>
          <a:p>
            <a:pPr>
              <a:buNone/>
            </a:pPr>
            <a:r>
              <a:rPr lang="en-US" sz="1400" dirty="0">
                <a:latin typeface="Benguiat Bk BT" pitchFamily="18" charset="0"/>
              </a:rPr>
              <a:t>Night of Appreciation</a:t>
            </a:r>
            <a:endParaRPr lang="en-GB" sz="1400" dirty="0">
              <a:latin typeface="Benguiat Bk BT" pitchFamily="18" charset="0"/>
            </a:endParaRPr>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417858"/>
            <a:ext cx="2209800" cy="840684"/>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bwMode="auto">
          <a:xfrm>
            <a:off x="4191000" y="304800"/>
            <a:ext cx="396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solidFill>
                  <a:srgbClr val="FFFFFF"/>
                </a:solidFill>
                <a:latin typeface="Staccato222 BT" pitchFamily="66" charset="0"/>
              </a:rPr>
              <a:t>Ring of Honor</a:t>
            </a:r>
            <a:br>
              <a:rPr lang="en-US" sz="3600" dirty="0">
                <a:solidFill>
                  <a:srgbClr val="FFFFFF"/>
                </a:solidFill>
                <a:latin typeface="Staccato222 BT" pitchFamily="66" charset="0"/>
              </a:rPr>
            </a:br>
            <a:r>
              <a:rPr lang="en-US" sz="3600" dirty="0">
                <a:solidFill>
                  <a:srgbClr val="FFFFFF"/>
                </a:solidFill>
                <a:latin typeface="Staccato222 BT" pitchFamily="66" charset="0"/>
              </a:rPr>
              <a:t>(ROH)</a:t>
            </a:r>
          </a:p>
        </p:txBody>
      </p:sp>
      <p:sp>
        <p:nvSpPr>
          <p:cNvPr id="4199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C52CDFBB-C52F-4FCE-9A46-D50DF3F804E3}" type="slidenum">
              <a:rPr lang="en-US" sz="1400">
                <a:latin typeface="Benguiat Bk BT" pitchFamily="18" charset="0"/>
              </a:rPr>
              <a:pPr eaLnBrk="0" hangingPunct="0"/>
              <a:t>92</a:t>
            </a:fld>
            <a:endParaRPr lang="en-US" sz="1400" dirty="0">
              <a:latin typeface="Benguiat Bk BT" pitchFamily="18" charset="0"/>
            </a:endParaRPr>
          </a:p>
        </p:txBody>
      </p:sp>
      <p:sp>
        <p:nvSpPr>
          <p:cNvPr id="10" name="Rectangle 5"/>
          <p:cNvSpPr>
            <a:spLocks noGrp="1" noChangeArrowheads="1"/>
          </p:cNvSpPr>
          <p:nvPr>
            <p:ph sz="half" idx="2"/>
          </p:nvPr>
        </p:nvSpPr>
        <p:spPr bwMode="auto">
          <a:xfrm>
            <a:off x="762000" y="1828800"/>
            <a:ext cx="3276600" cy="36576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sz="1400" dirty="0">
                <a:latin typeface="Benguiat Bk BT" pitchFamily="18" charset="0"/>
              </a:rPr>
              <a:t>Gold</a:t>
            </a:r>
          </a:p>
          <a:p>
            <a:pPr>
              <a:buNone/>
            </a:pPr>
            <a:r>
              <a:rPr lang="en-GB" sz="1400" dirty="0">
                <a:latin typeface="Benguiat Bk BT" pitchFamily="18" charset="0"/>
              </a:rPr>
              <a:t>Stalemate</a:t>
            </a:r>
          </a:p>
          <a:p>
            <a:pPr>
              <a:buNone/>
            </a:pPr>
            <a:r>
              <a:rPr lang="en-GB" sz="1400" dirty="0">
                <a:latin typeface="Benguiat Bk BT" pitchFamily="18" charset="0"/>
              </a:rPr>
              <a:t>Undeniable</a:t>
            </a:r>
          </a:p>
          <a:p>
            <a:pPr>
              <a:buNone/>
            </a:pPr>
            <a:r>
              <a:rPr lang="en-GB" sz="1400" dirty="0">
                <a:latin typeface="Benguiat Bk BT" pitchFamily="18" charset="0"/>
              </a:rPr>
              <a:t>Redemption</a:t>
            </a:r>
          </a:p>
          <a:p>
            <a:pPr>
              <a:buNone/>
            </a:pPr>
            <a:r>
              <a:rPr lang="en-GB" sz="1400" dirty="0">
                <a:latin typeface="Benguiat Bk BT" pitchFamily="18" charset="0"/>
              </a:rPr>
              <a:t>At Our Best </a:t>
            </a:r>
          </a:p>
          <a:p>
            <a:pPr>
              <a:buNone/>
            </a:pPr>
            <a:r>
              <a:rPr lang="en-US" sz="1400" dirty="0">
                <a:latin typeface="Benguiat Bk BT" pitchFamily="18" charset="0"/>
              </a:rPr>
              <a:t>Escape From New York</a:t>
            </a:r>
          </a:p>
          <a:p>
            <a:pPr>
              <a:buNone/>
            </a:pPr>
            <a:r>
              <a:rPr lang="en-US" sz="1400" dirty="0">
                <a:latin typeface="Benguiat Bk BT" pitchFamily="18" charset="0"/>
              </a:rPr>
              <a:t>Breakout</a:t>
            </a:r>
          </a:p>
          <a:p>
            <a:pPr>
              <a:buNone/>
            </a:pPr>
            <a:r>
              <a:rPr lang="en-US" sz="1400" dirty="0">
                <a:latin typeface="Benguiat Bk BT" pitchFamily="18" charset="0"/>
              </a:rPr>
              <a:t>Fueling the Fire</a:t>
            </a:r>
          </a:p>
          <a:p>
            <a:pPr>
              <a:buNone/>
            </a:pPr>
            <a:r>
              <a:rPr lang="en-US" sz="1400" dirty="0">
                <a:latin typeface="Benguiat Bk BT" pitchFamily="18" charset="0"/>
              </a:rPr>
              <a:t>Dethroned</a:t>
            </a:r>
            <a:endParaRPr lang="en-GB" sz="1400" dirty="0">
              <a:latin typeface="Benguiat Bk BT" pitchFamily="18" charset="0"/>
            </a:endParaRPr>
          </a:p>
          <a:p>
            <a:pPr>
              <a:buNone/>
            </a:pPr>
            <a:r>
              <a:rPr lang="en-US" sz="1400" dirty="0">
                <a:latin typeface="Benguiat Bk BT" pitchFamily="18" charset="0"/>
              </a:rPr>
              <a:t>The Epic Encounter</a:t>
            </a:r>
          </a:p>
          <a:p>
            <a:pPr>
              <a:buNone/>
            </a:pPr>
            <a:r>
              <a:rPr lang="en-US" sz="1400" dirty="0">
                <a:latin typeface="Benguiat Bk BT" pitchFamily="18" charset="0"/>
              </a:rPr>
              <a:t>The Epic Encounter 2</a:t>
            </a:r>
          </a:p>
          <a:p>
            <a:pPr>
              <a:buNone/>
            </a:pPr>
            <a:r>
              <a:rPr lang="en-US" sz="1400" dirty="0">
                <a:latin typeface="Benguiat Bk BT" pitchFamily="18" charset="0"/>
              </a:rPr>
              <a:t>Northern Navigation</a:t>
            </a:r>
          </a:p>
          <a:p>
            <a:pPr>
              <a:buNone/>
            </a:pPr>
            <a:r>
              <a:rPr lang="en-US" sz="1400" dirty="0">
                <a:latin typeface="Benguiat Bk BT" pitchFamily="18" charset="0"/>
              </a:rPr>
              <a:t>Southern Navigation</a:t>
            </a:r>
          </a:p>
          <a:p>
            <a:pPr>
              <a:buNone/>
            </a:pPr>
            <a:r>
              <a:rPr lang="en-US" sz="1400" dirty="0">
                <a:latin typeface="Benguiat Bk BT" pitchFamily="18" charset="0"/>
              </a:rPr>
              <a:t>Midnight Express Reunion</a:t>
            </a:r>
          </a:p>
          <a:p>
            <a:pPr>
              <a:buNone/>
            </a:pPr>
            <a:endParaRPr lang="en-US" sz="1400" dirty="0">
              <a:latin typeface="Benguiat Bk BT" pitchFamily="18" charset="0"/>
            </a:endParaRPr>
          </a:p>
        </p:txBody>
      </p:sp>
      <p:sp>
        <p:nvSpPr>
          <p:cNvPr id="6" name="Rectangle 5"/>
          <p:cNvSpPr>
            <a:spLocks noGrp="1" noChangeArrowheads="1"/>
          </p:cNvSpPr>
          <p:nvPr>
            <p:ph sz="half" idx="2"/>
          </p:nvPr>
        </p:nvSpPr>
        <p:spPr bwMode="auto">
          <a:xfrm>
            <a:off x="4495800" y="1828800"/>
            <a:ext cx="4038600" cy="38100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sz="1400" dirty="0">
                <a:latin typeface="Benguiat Bk BT" pitchFamily="18" charset="0"/>
              </a:rPr>
              <a:t>Final Battle</a:t>
            </a:r>
          </a:p>
          <a:p>
            <a:pPr>
              <a:buNone/>
            </a:pPr>
            <a:r>
              <a:rPr lang="en-GB" sz="1400" dirty="0">
                <a:latin typeface="Benguiat Bk BT" pitchFamily="18" charset="0"/>
              </a:rPr>
              <a:t>Final Battle 2003</a:t>
            </a:r>
          </a:p>
          <a:p>
            <a:pPr>
              <a:buNone/>
            </a:pPr>
            <a:r>
              <a:rPr lang="en-GB" sz="1400" dirty="0">
                <a:latin typeface="Benguiat Bk BT" pitchFamily="18" charset="0"/>
              </a:rPr>
              <a:t>Final Battle 2004</a:t>
            </a:r>
          </a:p>
          <a:p>
            <a:pPr>
              <a:buNone/>
            </a:pPr>
            <a:r>
              <a:rPr lang="en-GB" sz="1400" dirty="0">
                <a:latin typeface="Benguiat Bk BT" pitchFamily="18" charset="0"/>
              </a:rPr>
              <a:t>Final Battle 2005</a:t>
            </a:r>
          </a:p>
          <a:p>
            <a:pPr>
              <a:buNone/>
            </a:pPr>
            <a:r>
              <a:rPr lang="en-GB" sz="1400" dirty="0">
                <a:latin typeface="Benguiat Bk BT" pitchFamily="18" charset="0"/>
              </a:rPr>
              <a:t>Final Battle 2006</a:t>
            </a:r>
          </a:p>
          <a:p>
            <a:pPr>
              <a:buNone/>
            </a:pPr>
            <a:r>
              <a:rPr lang="en-US" sz="1400" dirty="0">
                <a:latin typeface="Benguiat Bk BT" pitchFamily="18" charset="0"/>
              </a:rPr>
              <a:t>Final Battle 2007 </a:t>
            </a:r>
          </a:p>
          <a:p>
            <a:pPr>
              <a:buNone/>
            </a:pPr>
            <a:r>
              <a:rPr lang="en-GB" sz="1400" dirty="0">
                <a:latin typeface="Benguiat Bk BT" pitchFamily="18" charset="0"/>
              </a:rPr>
              <a:t>All-Star Extravaganza</a:t>
            </a:r>
          </a:p>
          <a:p>
            <a:pPr>
              <a:buNone/>
            </a:pPr>
            <a:r>
              <a:rPr lang="en-GB" sz="1400" dirty="0">
                <a:latin typeface="Benguiat Bk BT" pitchFamily="18" charset="0"/>
              </a:rPr>
              <a:t>All-Star Extravaganza 2</a:t>
            </a:r>
          </a:p>
          <a:p>
            <a:pPr>
              <a:buNone/>
            </a:pPr>
            <a:r>
              <a:rPr lang="en-GB" sz="1400" dirty="0">
                <a:latin typeface="Benguiat Bk BT" pitchFamily="18" charset="0"/>
              </a:rPr>
              <a:t>All-Star Extravaganza 3</a:t>
            </a:r>
          </a:p>
          <a:p>
            <a:pPr>
              <a:buNone/>
            </a:pPr>
            <a:r>
              <a:rPr lang="en-GB" sz="1400" dirty="0">
                <a:latin typeface="Benguiat Bk BT" pitchFamily="18" charset="0"/>
              </a:rPr>
              <a:t>Trios Tournament 2005</a:t>
            </a:r>
          </a:p>
          <a:p>
            <a:pPr>
              <a:buNone/>
            </a:pPr>
            <a:r>
              <a:rPr lang="en-GB" sz="1400" dirty="0">
                <a:latin typeface="Benguiat Bk BT" pitchFamily="18" charset="0"/>
              </a:rPr>
              <a:t>Rising Above</a:t>
            </a:r>
          </a:p>
          <a:p>
            <a:pPr>
              <a:buNone/>
            </a:pPr>
            <a:r>
              <a:rPr lang="en-GB" sz="1400" dirty="0">
                <a:latin typeface="Benguiat Bk BT" pitchFamily="18" charset="0"/>
              </a:rPr>
              <a:t>Rising Above 2008</a:t>
            </a:r>
          </a:p>
          <a:p>
            <a:pPr>
              <a:buNone/>
            </a:pPr>
            <a:r>
              <a:rPr lang="en-GB" sz="1400" dirty="0">
                <a:latin typeface="Benguiat Bk BT" pitchFamily="18" charset="0"/>
              </a:rPr>
              <a:t>This Means War</a:t>
            </a:r>
          </a:p>
          <a:p>
            <a:pPr>
              <a:buNone/>
            </a:pPr>
            <a:r>
              <a:rPr lang="en-GB" sz="1400" dirty="0">
                <a:latin typeface="Benguiat Bk BT" pitchFamily="18" charset="0"/>
              </a:rPr>
              <a:t>This Means War II</a:t>
            </a:r>
          </a:p>
          <a:p>
            <a:pPr>
              <a:buNone/>
            </a:pPr>
            <a:endParaRPr lang="en-GB" sz="1400" dirty="0">
              <a:latin typeface="Benguiat Bk BT" pitchFamily="18" charset="0"/>
            </a:endParaRPr>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417858"/>
            <a:ext cx="2209800" cy="840684"/>
          </a:xfrm>
          <a:prstGeom prst="rect">
            <a:avLst/>
          </a:prstGeom>
          <a:noFill/>
          <a:ln w="9525">
            <a:noFill/>
            <a:miter lim="800000"/>
            <a:headEnd/>
            <a:tailEnd/>
          </a:ln>
        </p:spPr>
      </p:pic>
    </p:spTree>
    <p:extLst>
      <p:ext uri="{BB962C8B-B14F-4D97-AF65-F5344CB8AC3E}">
        <p14:creationId xmlns:p14="http://schemas.microsoft.com/office/powerpoint/2010/main" val="26930329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bwMode="auto">
          <a:xfrm>
            <a:off x="4191000" y="304800"/>
            <a:ext cx="396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solidFill>
                  <a:srgbClr val="FFFFFF"/>
                </a:solidFill>
                <a:latin typeface="Staccato222 BT" pitchFamily="66" charset="0"/>
              </a:rPr>
              <a:t>Ring of Honor</a:t>
            </a:r>
            <a:br>
              <a:rPr lang="en-US" sz="3600" dirty="0">
                <a:solidFill>
                  <a:srgbClr val="FFFFFF"/>
                </a:solidFill>
                <a:latin typeface="Staccato222 BT" pitchFamily="66" charset="0"/>
              </a:rPr>
            </a:br>
            <a:r>
              <a:rPr lang="en-US" sz="3600" dirty="0">
                <a:solidFill>
                  <a:srgbClr val="FFFFFF"/>
                </a:solidFill>
                <a:latin typeface="Staccato222 BT" pitchFamily="66" charset="0"/>
              </a:rPr>
              <a:t>(ROH)</a:t>
            </a:r>
          </a:p>
        </p:txBody>
      </p:sp>
      <p:sp>
        <p:nvSpPr>
          <p:cNvPr id="4199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C52CDFBB-C52F-4FCE-9A46-D50DF3F804E3}" type="slidenum">
              <a:rPr lang="en-US" sz="1400">
                <a:latin typeface="Benguiat Bk BT" pitchFamily="18" charset="0"/>
              </a:rPr>
              <a:pPr eaLnBrk="0" hangingPunct="0"/>
              <a:t>93</a:t>
            </a:fld>
            <a:endParaRPr lang="en-US" sz="1400" dirty="0">
              <a:latin typeface="Benguiat Bk BT" pitchFamily="18" charset="0"/>
            </a:endParaRPr>
          </a:p>
        </p:txBody>
      </p:sp>
      <p:sp>
        <p:nvSpPr>
          <p:cNvPr id="10" name="Rectangle 5"/>
          <p:cNvSpPr>
            <a:spLocks noGrp="1" noChangeArrowheads="1"/>
          </p:cNvSpPr>
          <p:nvPr>
            <p:ph sz="half" idx="2"/>
          </p:nvPr>
        </p:nvSpPr>
        <p:spPr bwMode="auto">
          <a:xfrm>
            <a:off x="762000" y="1828800"/>
            <a:ext cx="3276600" cy="36576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sz="1400" dirty="0">
                <a:latin typeface="Benguiat Bk BT" pitchFamily="18" charset="0"/>
              </a:rPr>
              <a:t>Arena Warfare</a:t>
            </a:r>
          </a:p>
          <a:p>
            <a:pPr>
              <a:buNone/>
            </a:pPr>
            <a:r>
              <a:rPr lang="en-US" sz="1400" dirty="0">
                <a:latin typeface="Benguiat Bk BT" pitchFamily="18" charset="0"/>
              </a:rPr>
              <a:t>New Frontiers</a:t>
            </a:r>
          </a:p>
          <a:p>
            <a:pPr>
              <a:buNone/>
            </a:pPr>
            <a:r>
              <a:rPr lang="en-GB" sz="1400" dirty="0">
                <a:latin typeface="Benguiat Bk BT" pitchFamily="18" charset="0"/>
              </a:rPr>
              <a:t>Respect Is Earned</a:t>
            </a:r>
          </a:p>
          <a:p>
            <a:pPr>
              <a:buNone/>
            </a:pPr>
            <a:r>
              <a:rPr lang="en-GB" sz="1400" dirty="0">
                <a:latin typeface="Benguiat Bk BT" pitchFamily="18" charset="0"/>
              </a:rPr>
              <a:t>Beating The Odds</a:t>
            </a:r>
          </a:p>
          <a:p>
            <a:pPr>
              <a:buNone/>
            </a:pPr>
            <a:r>
              <a:rPr lang="en-GB" sz="1400" dirty="0">
                <a:latin typeface="Benguiat Bk BT" pitchFamily="18" charset="0"/>
              </a:rPr>
              <a:t>Black Friday Fallout</a:t>
            </a:r>
          </a:p>
          <a:p>
            <a:pPr>
              <a:buNone/>
            </a:pPr>
            <a:r>
              <a:rPr lang="en-US" sz="1400" dirty="0">
                <a:latin typeface="Benguiat Bk BT" pitchFamily="18" charset="0"/>
              </a:rPr>
              <a:t>Chicago Spectacular Night 1</a:t>
            </a:r>
          </a:p>
          <a:p>
            <a:pPr>
              <a:buNone/>
            </a:pPr>
            <a:r>
              <a:rPr lang="en-US" sz="1400" dirty="0">
                <a:latin typeface="Benguiat Bk BT" pitchFamily="18" charset="0"/>
              </a:rPr>
              <a:t>Chicago Spectacular Night 2</a:t>
            </a:r>
          </a:p>
          <a:p>
            <a:pPr>
              <a:buNone/>
            </a:pPr>
            <a:r>
              <a:rPr lang="en-US" sz="1400" dirty="0">
                <a:latin typeface="Benguiat Bk BT" pitchFamily="18" charset="0"/>
              </a:rPr>
              <a:t>Chi-Town Struggle</a:t>
            </a:r>
          </a:p>
          <a:p>
            <a:pPr>
              <a:buNone/>
            </a:pPr>
            <a:r>
              <a:rPr lang="en-GB" sz="1400" dirty="0">
                <a:latin typeface="Benguiat Bk BT" pitchFamily="18" charset="0"/>
              </a:rPr>
              <a:t>Contention</a:t>
            </a:r>
          </a:p>
          <a:p>
            <a:pPr>
              <a:buNone/>
            </a:pPr>
            <a:r>
              <a:rPr lang="en-US" sz="1400" dirty="0">
                <a:latin typeface="Benguiat Bk BT" pitchFamily="18" charset="0"/>
              </a:rPr>
              <a:t>Conclusion</a:t>
            </a:r>
          </a:p>
          <a:p>
            <a:pPr>
              <a:buNone/>
            </a:pPr>
            <a:r>
              <a:rPr lang="en-US" sz="1400" dirty="0">
                <a:latin typeface="Benguiat Bk BT" pitchFamily="18" charset="0"/>
              </a:rPr>
              <a:t>Crowning A Champion</a:t>
            </a:r>
          </a:p>
          <a:p>
            <a:pPr>
              <a:buNone/>
            </a:pPr>
            <a:r>
              <a:rPr lang="en-GB" sz="1400" dirty="0">
                <a:latin typeface="Benguiat Bk BT" pitchFamily="18" charset="0"/>
              </a:rPr>
              <a:t>Better Than Our Best</a:t>
            </a:r>
          </a:p>
          <a:p>
            <a:pPr>
              <a:buFontTx/>
              <a:buNone/>
            </a:pPr>
            <a:r>
              <a:rPr lang="en-US" sz="1400" dirty="0">
                <a:latin typeface="Benguiat Bk BT" pitchFamily="18" charset="0"/>
              </a:rPr>
              <a:t>Bloodstained Honor</a:t>
            </a:r>
          </a:p>
          <a:p>
            <a:pPr>
              <a:buFontTx/>
              <a:buNone/>
            </a:pPr>
            <a:r>
              <a:rPr lang="en-US" sz="1400" dirty="0">
                <a:latin typeface="Benguiat Bk BT" pitchFamily="18" charset="0"/>
              </a:rPr>
              <a:t>Frontiers of Honor</a:t>
            </a:r>
          </a:p>
        </p:txBody>
      </p:sp>
      <p:sp>
        <p:nvSpPr>
          <p:cNvPr id="6" name="Rectangle 5"/>
          <p:cNvSpPr>
            <a:spLocks noGrp="1" noChangeArrowheads="1"/>
          </p:cNvSpPr>
          <p:nvPr>
            <p:ph sz="half" idx="2"/>
          </p:nvPr>
        </p:nvSpPr>
        <p:spPr bwMode="auto">
          <a:xfrm>
            <a:off x="4419600" y="1828800"/>
            <a:ext cx="4038600" cy="36576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400" dirty="0">
                <a:latin typeface="Benguiat Bk BT" pitchFamily="18" charset="0"/>
              </a:rPr>
              <a:t>Proving Ground</a:t>
            </a:r>
          </a:p>
          <a:p>
            <a:pPr>
              <a:buNone/>
            </a:pPr>
            <a:r>
              <a:rPr lang="en-GB" sz="1400" dirty="0">
                <a:latin typeface="Benguiat Bk BT" pitchFamily="18" charset="0"/>
              </a:rPr>
              <a:t>Dissension</a:t>
            </a:r>
          </a:p>
          <a:p>
            <a:pPr>
              <a:buNone/>
            </a:pPr>
            <a:r>
              <a:rPr lang="en-US" sz="1400" dirty="0">
                <a:latin typeface="Benguiat Bk BT" pitchFamily="18" charset="0"/>
              </a:rPr>
              <a:t>Do Or Die</a:t>
            </a:r>
          </a:p>
          <a:p>
            <a:pPr>
              <a:buNone/>
            </a:pPr>
            <a:r>
              <a:rPr lang="en-US" sz="1400" dirty="0">
                <a:latin typeface="Benguiat Bk BT" pitchFamily="18" charset="0"/>
              </a:rPr>
              <a:t>Do Or Die 2 &amp; 3</a:t>
            </a:r>
          </a:p>
          <a:p>
            <a:pPr>
              <a:buNone/>
            </a:pPr>
            <a:r>
              <a:rPr lang="en-US" sz="1400" dirty="0">
                <a:latin typeface="Benguiat Bk BT" pitchFamily="18" charset="0"/>
              </a:rPr>
              <a:t>Do Or Die 4</a:t>
            </a:r>
          </a:p>
          <a:p>
            <a:pPr>
              <a:buNone/>
            </a:pPr>
            <a:r>
              <a:rPr lang="en-GB" sz="1400" dirty="0">
                <a:latin typeface="Benguiat Bk BT" pitchFamily="18" charset="0"/>
              </a:rPr>
              <a:t>Dragon Gate Invasion</a:t>
            </a:r>
          </a:p>
          <a:p>
            <a:pPr>
              <a:buNone/>
            </a:pPr>
            <a:r>
              <a:rPr lang="en-GB" sz="1400" dirty="0">
                <a:latin typeface="Benguiat Bk BT" pitchFamily="18" charset="0"/>
              </a:rPr>
              <a:t>Dragon Gate Challenge</a:t>
            </a:r>
          </a:p>
          <a:p>
            <a:pPr>
              <a:buNone/>
            </a:pPr>
            <a:r>
              <a:rPr lang="en-GB" sz="1400" dirty="0">
                <a:latin typeface="Benguiat Bk BT" pitchFamily="18" charset="0"/>
              </a:rPr>
              <a:t>Empire State Showdown</a:t>
            </a:r>
          </a:p>
          <a:p>
            <a:pPr>
              <a:buNone/>
            </a:pPr>
            <a:r>
              <a:rPr lang="en-US" sz="1400" dirty="0">
                <a:latin typeface="Benguiat Bk BT" pitchFamily="18" charset="0"/>
              </a:rPr>
              <a:t>Retribution</a:t>
            </a:r>
          </a:p>
          <a:p>
            <a:pPr>
              <a:buNone/>
            </a:pPr>
            <a:r>
              <a:rPr lang="en-GB" sz="1400" dirty="0">
                <a:latin typeface="Benguiat Bk BT" pitchFamily="18" charset="0"/>
              </a:rPr>
              <a:t>Chaos At The Cow Palace</a:t>
            </a:r>
          </a:p>
          <a:p>
            <a:pPr>
              <a:buNone/>
            </a:pPr>
            <a:r>
              <a:rPr lang="en-GB" sz="1400" dirty="0">
                <a:latin typeface="Benguiat Bk BT" pitchFamily="18" charset="0"/>
              </a:rPr>
              <a:t>Insanity Unleashed</a:t>
            </a:r>
          </a:p>
          <a:p>
            <a:pPr>
              <a:buNone/>
            </a:pPr>
            <a:r>
              <a:rPr lang="en-GB" sz="1400" dirty="0">
                <a:latin typeface="Benguiat Bk BT" pitchFamily="18" charset="0"/>
              </a:rPr>
              <a:t>The Bitter End</a:t>
            </a:r>
          </a:p>
          <a:p>
            <a:pPr>
              <a:buNone/>
            </a:pPr>
            <a:r>
              <a:rPr lang="en-GB" sz="1400" dirty="0">
                <a:latin typeface="Benguiat Bk BT" pitchFamily="18" charset="0"/>
              </a:rPr>
              <a:t>How We Roll</a:t>
            </a:r>
          </a:p>
          <a:p>
            <a:pPr>
              <a:buNone/>
            </a:pPr>
            <a:r>
              <a:rPr lang="en-US" sz="1400" dirty="0">
                <a:latin typeface="Benguiat Bk BT" pitchFamily="18" charset="0"/>
              </a:rPr>
              <a:t>Future Is Now</a:t>
            </a:r>
            <a:endParaRPr lang="en-GB" sz="1400" dirty="0">
              <a:latin typeface="Benguiat Bk BT" pitchFamily="18" charset="0"/>
            </a:endParaRPr>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417858"/>
            <a:ext cx="2209800" cy="840684"/>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bwMode="auto">
          <a:xfrm>
            <a:off x="4191000" y="304800"/>
            <a:ext cx="396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solidFill>
                  <a:srgbClr val="FFFFFF"/>
                </a:solidFill>
                <a:latin typeface="Staccato222 BT" pitchFamily="66" charset="0"/>
              </a:rPr>
              <a:t>Ring of Honor</a:t>
            </a:r>
            <a:br>
              <a:rPr lang="en-US" sz="3600" dirty="0">
                <a:solidFill>
                  <a:srgbClr val="FFFFFF"/>
                </a:solidFill>
                <a:latin typeface="Staccato222 BT" pitchFamily="66" charset="0"/>
              </a:rPr>
            </a:br>
            <a:r>
              <a:rPr lang="en-US" sz="3600" dirty="0">
                <a:solidFill>
                  <a:srgbClr val="FFFFFF"/>
                </a:solidFill>
                <a:latin typeface="Staccato222 BT" pitchFamily="66" charset="0"/>
              </a:rPr>
              <a:t>(ROH)</a:t>
            </a:r>
          </a:p>
        </p:txBody>
      </p:sp>
      <p:sp>
        <p:nvSpPr>
          <p:cNvPr id="4199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C52CDFBB-C52F-4FCE-9A46-D50DF3F804E3}" type="slidenum">
              <a:rPr lang="en-US" sz="1400">
                <a:latin typeface="Benguiat Bk BT" pitchFamily="18" charset="0"/>
              </a:rPr>
              <a:pPr eaLnBrk="0" hangingPunct="0"/>
              <a:t>94</a:t>
            </a:fld>
            <a:endParaRPr lang="en-US" sz="1400" dirty="0">
              <a:latin typeface="Benguiat Bk BT" pitchFamily="18" charset="0"/>
            </a:endParaRPr>
          </a:p>
        </p:txBody>
      </p:sp>
      <p:sp>
        <p:nvSpPr>
          <p:cNvPr id="10" name="Rectangle 5"/>
          <p:cNvSpPr>
            <a:spLocks noGrp="1" noChangeArrowheads="1"/>
          </p:cNvSpPr>
          <p:nvPr>
            <p:ph sz="half" idx="2"/>
          </p:nvPr>
        </p:nvSpPr>
        <p:spPr bwMode="auto">
          <a:xfrm>
            <a:off x="762000" y="1828800"/>
            <a:ext cx="3276600" cy="36576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400" dirty="0">
                <a:latin typeface="Benguiat Bk BT" pitchFamily="18" charset="0"/>
              </a:rPr>
              <a:t>Motor City Madness 2007 </a:t>
            </a:r>
          </a:p>
          <a:p>
            <a:pPr>
              <a:buNone/>
            </a:pPr>
            <a:r>
              <a:rPr lang="en-US" sz="1400" dirty="0">
                <a:latin typeface="Benguiat Bk BT" pitchFamily="18" charset="0"/>
              </a:rPr>
              <a:t>Hell Freezes Over</a:t>
            </a:r>
            <a:endParaRPr lang="en-GB" sz="1400" dirty="0">
              <a:latin typeface="Benguiat Bk BT" pitchFamily="18" charset="0"/>
            </a:endParaRPr>
          </a:p>
          <a:p>
            <a:pPr>
              <a:buNone/>
            </a:pPr>
            <a:r>
              <a:rPr lang="en-US" sz="1400" dirty="0">
                <a:latin typeface="Benguiat Bk BT" pitchFamily="18" charset="0"/>
              </a:rPr>
              <a:t>The Homecoming</a:t>
            </a:r>
            <a:endParaRPr lang="en-GB" sz="1400" dirty="0">
              <a:latin typeface="Benguiat Bk BT" pitchFamily="18" charset="0"/>
            </a:endParaRPr>
          </a:p>
          <a:p>
            <a:pPr>
              <a:buNone/>
            </a:pPr>
            <a:r>
              <a:rPr lang="en-US" sz="1400" dirty="0">
                <a:latin typeface="Benguiat Bk BT" pitchFamily="18" charset="0"/>
              </a:rPr>
              <a:t>In Your Face</a:t>
            </a:r>
            <a:endParaRPr lang="en-GB" sz="1400" dirty="0">
              <a:latin typeface="Benguiat Bk BT" pitchFamily="18" charset="0"/>
            </a:endParaRPr>
          </a:p>
          <a:p>
            <a:pPr>
              <a:buNone/>
            </a:pPr>
            <a:r>
              <a:rPr lang="en-US" sz="1400" dirty="0">
                <a:latin typeface="Benguiat Bk BT" pitchFamily="18" charset="0"/>
              </a:rPr>
              <a:t>International Challenge</a:t>
            </a:r>
          </a:p>
          <a:p>
            <a:pPr>
              <a:buNone/>
            </a:pPr>
            <a:r>
              <a:rPr lang="en-US" sz="1400" dirty="0">
                <a:latin typeface="Benguiat Bk BT" pitchFamily="18" charset="0"/>
              </a:rPr>
              <a:t>United We Stand</a:t>
            </a:r>
            <a:endParaRPr lang="en-GB" sz="1400" dirty="0">
              <a:latin typeface="Benguiat Bk BT" pitchFamily="18" charset="0"/>
            </a:endParaRPr>
          </a:p>
          <a:p>
            <a:pPr>
              <a:buNone/>
            </a:pPr>
            <a:r>
              <a:rPr lang="en-US" sz="1400" dirty="0">
                <a:latin typeface="Benguiat Bk BT" pitchFamily="18" charset="0"/>
              </a:rPr>
              <a:t>Irresistible Forces</a:t>
            </a:r>
          </a:p>
          <a:p>
            <a:pPr>
              <a:buNone/>
            </a:pPr>
            <a:r>
              <a:rPr lang="en-US" sz="1400" dirty="0">
                <a:latin typeface="Benguiat Bk BT" pitchFamily="18" charset="0"/>
              </a:rPr>
              <a:t>It All Begins</a:t>
            </a:r>
          </a:p>
          <a:p>
            <a:pPr>
              <a:buNone/>
            </a:pPr>
            <a:r>
              <a:rPr lang="en-US" sz="1400" dirty="0">
                <a:latin typeface="Benguiat Bk BT" pitchFamily="18" charset="0"/>
              </a:rPr>
              <a:t>Stars of Honor</a:t>
            </a:r>
          </a:p>
          <a:p>
            <a:pPr>
              <a:buNone/>
            </a:pPr>
            <a:r>
              <a:rPr lang="en-US" sz="1400" dirty="0">
                <a:latin typeface="Benguiat Bk BT" pitchFamily="18" charset="0"/>
              </a:rPr>
              <a:t>Sign of Dishonor</a:t>
            </a:r>
          </a:p>
          <a:p>
            <a:pPr>
              <a:buNone/>
            </a:pPr>
            <a:r>
              <a:rPr lang="en-US" sz="1400" dirty="0">
                <a:latin typeface="Benguiat Bk BT" pitchFamily="18" charset="0"/>
              </a:rPr>
              <a:t>Last Stand</a:t>
            </a:r>
          </a:p>
          <a:p>
            <a:pPr>
              <a:buNone/>
            </a:pPr>
            <a:r>
              <a:rPr lang="en-US" sz="1400" dirty="0">
                <a:latin typeface="Benguiat Bk BT" pitchFamily="18" charset="0"/>
              </a:rPr>
              <a:t>Main Event Spectacles</a:t>
            </a:r>
          </a:p>
          <a:p>
            <a:pPr>
              <a:buNone/>
            </a:pPr>
            <a:r>
              <a:rPr lang="en-US" sz="1400" dirty="0">
                <a:latin typeface="Benguiat Bk BT" pitchFamily="18" charset="0"/>
              </a:rPr>
              <a:t>Revenge on the Prophecy</a:t>
            </a:r>
          </a:p>
          <a:p>
            <a:pPr>
              <a:buNone/>
            </a:pPr>
            <a:r>
              <a:rPr lang="en-US" sz="1400" dirty="0">
                <a:latin typeface="Benguiat Bk BT" pitchFamily="18" charset="0"/>
              </a:rPr>
              <a:t>Ring of Homicide</a:t>
            </a:r>
          </a:p>
        </p:txBody>
      </p:sp>
      <p:sp>
        <p:nvSpPr>
          <p:cNvPr id="6" name="Rectangle 5"/>
          <p:cNvSpPr>
            <a:spLocks noGrp="1" noChangeArrowheads="1"/>
          </p:cNvSpPr>
          <p:nvPr>
            <p:ph sz="half" idx="2"/>
          </p:nvPr>
        </p:nvSpPr>
        <p:spPr bwMode="auto">
          <a:xfrm>
            <a:off x="4419600" y="1828800"/>
            <a:ext cx="4038600" cy="36576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400" dirty="0">
                <a:latin typeface="Benguiat Bk BT" pitchFamily="18" charset="0"/>
              </a:rPr>
              <a:t>Reborn Again</a:t>
            </a:r>
          </a:p>
          <a:p>
            <a:pPr>
              <a:buNone/>
            </a:pPr>
            <a:r>
              <a:rPr lang="en-US" sz="1400" dirty="0">
                <a:latin typeface="Benguiat Bk BT" pitchFamily="18" charset="0"/>
              </a:rPr>
              <a:t>Reborn Completion</a:t>
            </a:r>
          </a:p>
          <a:p>
            <a:pPr>
              <a:buNone/>
            </a:pPr>
            <a:r>
              <a:rPr lang="en-US" sz="1400" dirty="0">
                <a:latin typeface="Benguiat Bk BT" pitchFamily="18" charset="0"/>
              </a:rPr>
              <a:t>Reborn Stage One</a:t>
            </a:r>
          </a:p>
          <a:p>
            <a:pPr>
              <a:buNone/>
            </a:pPr>
            <a:r>
              <a:rPr lang="en-US" sz="1400" dirty="0">
                <a:latin typeface="Benguiat Bk BT" pitchFamily="18" charset="0"/>
              </a:rPr>
              <a:t>Reborn Stage Two</a:t>
            </a:r>
            <a:endParaRPr lang="en-GB" sz="1400" dirty="0">
              <a:latin typeface="Benguiat Bk BT" pitchFamily="18" charset="0"/>
            </a:endParaRPr>
          </a:p>
          <a:p>
            <a:pPr>
              <a:buNone/>
            </a:pPr>
            <a:r>
              <a:rPr lang="en-US" sz="1400" dirty="0">
                <a:latin typeface="Benguiat Bk BT" pitchFamily="18" charset="0"/>
              </a:rPr>
              <a:t>Suffocation</a:t>
            </a:r>
          </a:p>
          <a:p>
            <a:pPr>
              <a:buNone/>
            </a:pPr>
            <a:r>
              <a:rPr lang="en-GB" sz="1400" dirty="0">
                <a:latin typeface="Benguiat Bk BT" pitchFamily="18" charset="0"/>
              </a:rPr>
              <a:t>Dedicated</a:t>
            </a:r>
          </a:p>
          <a:p>
            <a:pPr>
              <a:buNone/>
            </a:pPr>
            <a:r>
              <a:rPr lang="en-US" sz="1400" dirty="0">
                <a:latin typeface="Benguiat Bk BT" pitchFamily="18" charset="0"/>
              </a:rPr>
              <a:t>Survival of the Fittest</a:t>
            </a:r>
          </a:p>
          <a:p>
            <a:pPr>
              <a:buNone/>
            </a:pPr>
            <a:r>
              <a:rPr lang="en-US" sz="1400" dirty="0">
                <a:latin typeface="Benguiat Bk BT" pitchFamily="18" charset="0"/>
              </a:rPr>
              <a:t>Survival of the Fittest 2005</a:t>
            </a:r>
          </a:p>
          <a:p>
            <a:pPr>
              <a:buNone/>
            </a:pPr>
            <a:r>
              <a:rPr lang="en-US" sz="1400" dirty="0">
                <a:latin typeface="Benguiat Bk BT" pitchFamily="18" charset="0"/>
              </a:rPr>
              <a:t>Survival of the Fittest 2006</a:t>
            </a:r>
          </a:p>
          <a:p>
            <a:pPr>
              <a:buNone/>
            </a:pPr>
            <a:r>
              <a:rPr lang="en-US" sz="1400" dirty="0">
                <a:latin typeface="Benguiat Bk BT" pitchFamily="18" charset="0"/>
              </a:rPr>
              <a:t>Testing The Limit</a:t>
            </a:r>
          </a:p>
          <a:p>
            <a:pPr>
              <a:buNone/>
            </a:pPr>
            <a:r>
              <a:rPr lang="en-US" sz="1400" dirty="0">
                <a:latin typeface="Benguiat Bk BT" pitchFamily="18" charset="0"/>
              </a:rPr>
              <a:t>Good Times, Great Memories</a:t>
            </a:r>
          </a:p>
          <a:p>
            <a:pPr>
              <a:buNone/>
            </a:pPr>
            <a:r>
              <a:rPr lang="en-US" sz="1400" dirty="0">
                <a:latin typeface="Benguiat Bk BT" pitchFamily="18" charset="0"/>
              </a:rPr>
              <a:t>The Road to the Title</a:t>
            </a:r>
          </a:p>
          <a:p>
            <a:pPr>
              <a:buNone/>
            </a:pPr>
            <a:r>
              <a:rPr lang="en-US" sz="1400" dirty="0">
                <a:latin typeface="Benguiat Bk BT" pitchFamily="18" charset="0"/>
              </a:rPr>
              <a:t>The 100</a:t>
            </a:r>
            <a:r>
              <a:rPr lang="en-US" sz="1400" baseline="30000" dirty="0">
                <a:latin typeface="Benguiat Bk BT" pitchFamily="18" charset="0"/>
              </a:rPr>
              <a:t>th</a:t>
            </a:r>
            <a:r>
              <a:rPr lang="en-US" sz="1400" dirty="0">
                <a:latin typeface="Benguiat Bk BT" pitchFamily="18" charset="0"/>
              </a:rPr>
              <a:t> Show</a:t>
            </a:r>
          </a:p>
          <a:p>
            <a:pPr>
              <a:buNone/>
            </a:pPr>
            <a:r>
              <a:rPr lang="en-US" sz="1400" dirty="0">
                <a:latin typeface="Benguiat Bk BT" pitchFamily="18" charset="0"/>
              </a:rPr>
              <a:t>Fighting Spirit</a:t>
            </a:r>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417858"/>
            <a:ext cx="2209800" cy="840684"/>
          </a:xfrm>
          <a:prstGeom prst="rect">
            <a:avLst/>
          </a:prstGeom>
          <a:noFill/>
          <a:ln w="9525">
            <a:noFill/>
            <a:miter lim="800000"/>
            <a:headEnd/>
            <a:tailEnd/>
          </a:ln>
        </p:spPr>
      </p:pic>
    </p:spTree>
    <p:extLst>
      <p:ext uri="{BB962C8B-B14F-4D97-AF65-F5344CB8AC3E}">
        <p14:creationId xmlns:p14="http://schemas.microsoft.com/office/powerpoint/2010/main" val="38409285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bwMode="auto">
          <a:xfrm>
            <a:off x="4191000" y="304800"/>
            <a:ext cx="396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solidFill>
                  <a:srgbClr val="FFFFFF"/>
                </a:solidFill>
                <a:latin typeface="Staccato222 BT" pitchFamily="66" charset="0"/>
              </a:rPr>
              <a:t>Ring of Honor</a:t>
            </a:r>
            <a:br>
              <a:rPr lang="en-US" sz="3600" dirty="0">
                <a:solidFill>
                  <a:srgbClr val="FFFFFF"/>
                </a:solidFill>
                <a:latin typeface="Staccato222 BT" pitchFamily="66" charset="0"/>
              </a:rPr>
            </a:br>
            <a:r>
              <a:rPr lang="en-US" sz="3600" dirty="0">
                <a:solidFill>
                  <a:srgbClr val="FFFFFF"/>
                </a:solidFill>
                <a:latin typeface="Staccato222 BT" pitchFamily="66" charset="0"/>
              </a:rPr>
              <a:t>(ROH)</a:t>
            </a:r>
          </a:p>
        </p:txBody>
      </p:sp>
      <p:sp>
        <p:nvSpPr>
          <p:cNvPr id="4199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C52CDFBB-C52F-4FCE-9A46-D50DF3F804E3}" type="slidenum">
              <a:rPr lang="en-US" sz="1400">
                <a:latin typeface="Benguiat Bk BT" pitchFamily="18" charset="0"/>
              </a:rPr>
              <a:pPr eaLnBrk="0" hangingPunct="0"/>
              <a:t>95</a:t>
            </a:fld>
            <a:endParaRPr lang="en-US" sz="1400" dirty="0">
              <a:latin typeface="Benguiat Bk BT" pitchFamily="18" charset="0"/>
            </a:endParaRPr>
          </a:p>
        </p:txBody>
      </p:sp>
      <p:sp>
        <p:nvSpPr>
          <p:cNvPr id="10" name="Rectangle 5"/>
          <p:cNvSpPr>
            <a:spLocks noGrp="1" noChangeArrowheads="1"/>
          </p:cNvSpPr>
          <p:nvPr>
            <p:ph sz="half" idx="2"/>
          </p:nvPr>
        </p:nvSpPr>
        <p:spPr bwMode="auto">
          <a:xfrm>
            <a:off x="762000" y="1828800"/>
            <a:ext cx="3276600" cy="36576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400" dirty="0">
                <a:latin typeface="Benguiat Bk BT" pitchFamily="18" charset="0"/>
              </a:rPr>
              <a:t>Greatest Rivalries </a:t>
            </a:r>
          </a:p>
          <a:p>
            <a:pPr>
              <a:buNone/>
            </a:pPr>
            <a:r>
              <a:rPr lang="en-GB" sz="1400" dirty="0">
                <a:latin typeface="Benguiat Bk BT" pitchFamily="18" charset="0"/>
              </a:rPr>
              <a:t>A Night of Tribute</a:t>
            </a:r>
          </a:p>
          <a:p>
            <a:pPr>
              <a:buNone/>
            </a:pPr>
            <a:r>
              <a:rPr lang="en-US" sz="1400" dirty="0">
                <a:latin typeface="Benguiat Bk BT" pitchFamily="18" charset="0"/>
              </a:rPr>
              <a:t>Throwdown</a:t>
            </a:r>
          </a:p>
          <a:p>
            <a:pPr>
              <a:buNone/>
            </a:pPr>
            <a:r>
              <a:rPr lang="en-US" sz="1400" dirty="0">
                <a:latin typeface="Benguiat Bk BT" pitchFamily="18" charset="0"/>
              </a:rPr>
              <a:t>War of the Wire</a:t>
            </a:r>
          </a:p>
          <a:p>
            <a:pPr>
              <a:buNone/>
            </a:pPr>
            <a:r>
              <a:rPr lang="en-US" sz="1400" dirty="0">
                <a:latin typeface="Benguiat Bk BT" pitchFamily="18" charset="0"/>
              </a:rPr>
              <a:t>War of the Wire 2</a:t>
            </a:r>
          </a:p>
          <a:p>
            <a:pPr>
              <a:buNone/>
            </a:pPr>
            <a:r>
              <a:rPr lang="en-US" sz="1400" dirty="0">
                <a:latin typeface="Benguiat Bk BT" pitchFamily="18" charset="0"/>
              </a:rPr>
              <a:t>Best in the World</a:t>
            </a:r>
          </a:p>
          <a:p>
            <a:pPr>
              <a:buNone/>
            </a:pPr>
            <a:r>
              <a:rPr lang="en-US" sz="1400" dirty="0">
                <a:latin typeface="Benguiat Bk BT" pitchFamily="18" charset="0"/>
              </a:rPr>
              <a:t>Fate of an Angel</a:t>
            </a:r>
          </a:p>
        </p:txBody>
      </p:sp>
      <p:sp>
        <p:nvSpPr>
          <p:cNvPr id="6" name="Rectangle 5"/>
          <p:cNvSpPr>
            <a:spLocks noGrp="1" noChangeArrowheads="1"/>
          </p:cNvSpPr>
          <p:nvPr>
            <p:ph sz="half" idx="2"/>
          </p:nvPr>
        </p:nvSpPr>
        <p:spPr bwMode="auto">
          <a:xfrm>
            <a:off x="4419600" y="1828800"/>
            <a:ext cx="4038600" cy="36576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400" dirty="0">
                <a:latin typeface="Benguiat Bk BT" pitchFamily="18" charset="0"/>
              </a:rPr>
              <a:t>Destiny</a:t>
            </a:r>
          </a:p>
          <a:p>
            <a:pPr>
              <a:buNone/>
            </a:pPr>
            <a:r>
              <a:rPr lang="en-US" sz="1400" dirty="0">
                <a:latin typeface="Benguiat Bk BT" pitchFamily="18" charset="0"/>
              </a:rPr>
              <a:t>Tradition Continues</a:t>
            </a:r>
          </a:p>
          <a:p>
            <a:pPr>
              <a:buNone/>
            </a:pPr>
            <a:r>
              <a:rPr lang="en-US" sz="1400" dirty="0">
                <a:latin typeface="Benguiat Bk BT" pitchFamily="18" charset="0"/>
              </a:rPr>
              <a:t>Uncensored, Vol. 1</a:t>
            </a:r>
          </a:p>
          <a:p>
            <a:pPr>
              <a:buNone/>
            </a:pPr>
            <a:r>
              <a:rPr lang="en-US" sz="1400" dirty="0">
                <a:latin typeface="Benguiat Bk BT" pitchFamily="18" charset="0"/>
              </a:rPr>
              <a:t>Weekend of Champions, Night One</a:t>
            </a:r>
          </a:p>
          <a:p>
            <a:pPr>
              <a:buNone/>
            </a:pPr>
            <a:r>
              <a:rPr lang="en-US" sz="1400" dirty="0">
                <a:latin typeface="Benguiat Bk BT" pitchFamily="18" charset="0"/>
              </a:rPr>
              <a:t>Weekend of Champions, Night Two</a:t>
            </a:r>
          </a:p>
          <a:p>
            <a:pPr>
              <a:buNone/>
            </a:pPr>
            <a:r>
              <a:rPr lang="en-US" sz="1400" dirty="0">
                <a:latin typeface="Benguiat Bk BT" pitchFamily="18" charset="0"/>
              </a:rPr>
              <a:t>Wrath of the Racket</a:t>
            </a:r>
          </a:p>
        </p:txBody>
      </p:sp>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417858"/>
            <a:ext cx="2209800" cy="840684"/>
          </a:xfrm>
          <a:prstGeom prst="rect">
            <a:avLst/>
          </a:prstGeom>
          <a:noFill/>
          <a:ln w="9525">
            <a:noFill/>
            <a:miter lim="800000"/>
            <a:headEnd/>
            <a:tailEnd/>
          </a:ln>
        </p:spPr>
      </p:pic>
    </p:spTree>
    <p:extLst>
      <p:ext uri="{BB962C8B-B14F-4D97-AF65-F5344CB8AC3E}">
        <p14:creationId xmlns:p14="http://schemas.microsoft.com/office/powerpoint/2010/main" val="39718871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bwMode="auto">
          <a:xfrm>
            <a:off x="4191000" y="304800"/>
            <a:ext cx="396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solidFill>
                  <a:srgbClr val="FFFFFF"/>
                </a:solidFill>
                <a:latin typeface="Staccato222 BT" pitchFamily="66" charset="0"/>
              </a:rPr>
              <a:t>Dragon Gate </a:t>
            </a:r>
          </a:p>
        </p:txBody>
      </p:sp>
      <p:pic>
        <p:nvPicPr>
          <p:cNvPr id="41989" name="Picture 7" descr="WoW"/>
          <p:cNvPicPr>
            <a:picLocks noChangeAspect="1" noChangeArrowheads="1"/>
          </p:cNvPicPr>
          <p:nvPr/>
        </p:nvPicPr>
        <p:blipFill>
          <a:blip r:embed="rId3" cstate="print"/>
          <a:stretch>
            <a:fillRect/>
          </a:stretch>
        </p:blipFill>
        <p:spPr bwMode="auto">
          <a:xfrm>
            <a:off x="457200" y="450086"/>
            <a:ext cx="2209800" cy="776227"/>
          </a:xfrm>
          <a:prstGeom prst="rect">
            <a:avLst/>
          </a:prstGeom>
          <a:noFill/>
          <a:ln w="9525">
            <a:noFill/>
            <a:miter lim="800000"/>
            <a:headEnd/>
            <a:tailEnd/>
          </a:ln>
        </p:spPr>
      </p:pic>
      <p:sp>
        <p:nvSpPr>
          <p:cNvPr id="4199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C52CDFBB-C52F-4FCE-9A46-D50DF3F804E3}" type="slidenum">
              <a:rPr lang="en-US" sz="1400">
                <a:latin typeface="Benguiat Bk BT" pitchFamily="18" charset="0"/>
              </a:rPr>
              <a:pPr eaLnBrk="0" hangingPunct="0"/>
              <a:t>96</a:t>
            </a:fld>
            <a:endParaRPr lang="en-US" sz="1400" dirty="0">
              <a:latin typeface="Benguiat Bk BT" pitchFamily="18" charset="0"/>
            </a:endParaRPr>
          </a:p>
        </p:txBody>
      </p:sp>
      <p:sp>
        <p:nvSpPr>
          <p:cNvPr id="10" name="Rectangle 5"/>
          <p:cNvSpPr>
            <a:spLocks noGrp="1" noChangeArrowheads="1"/>
          </p:cNvSpPr>
          <p:nvPr>
            <p:ph sz="half" idx="2"/>
          </p:nvPr>
        </p:nvSpPr>
        <p:spPr bwMode="auto">
          <a:xfrm>
            <a:off x="228600" y="1752600"/>
            <a:ext cx="4038600" cy="39624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sz="1400" dirty="0">
                <a:latin typeface="Benguiat Bk BT" pitchFamily="18" charset="0"/>
              </a:rPr>
              <a:t>The Best of Dragon Gate, Vol. 1: Wrestling's Future Revealed </a:t>
            </a:r>
          </a:p>
          <a:p>
            <a:pPr>
              <a:buNone/>
            </a:pPr>
            <a:r>
              <a:rPr lang="en-GB" sz="1400" dirty="0">
                <a:latin typeface="Benguiat Bk BT" pitchFamily="18" charset="0"/>
              </a:rPr>
              <a:t>Enter the Dragon 1st Anniversary</a:t>
            </a:r>
          </a:p>
          <a:p>
            <a:pPr>
              <a:buNone/>
            </a:pPr>
            <a:r>
              <a:rPr lang="en-GB" sz="1400" dirty="0">
                <a:latin typeface="Benguiat Bk BT" pitchFamily="18" charset="0"/>
              </a:rPr>
              <a:t>Chasing The Dragon </a:t>
            </a:r>
          </a:p>
          <a:p>
            <a:pPr>
              <a:buNone/>
            </a:pPr>
            <a:r>
              <a:rPr lang="en-GB" sz="1400" dirty="0">
                <a:latin typeface="Benguiat Bk BT" pitchFamily="18" charset="0"/>
              </a:rPr>
              <a:t>Revolt 2011</a:t>
            </a:r>
          </a:p>
          <a:p>
            <a:pPr>
              <a:buNone/>
            </a:pPr>
            <a:r>
              <a:rPr lang="en-US" sz="1400" dirty="0">
                <a:latin typeface="Benguiat Bk BT" pitchFamily="18" charset="0"/>
              </a:rPr>
              <a:t>Mercury Rising</a:t>
            </a:r>
          </a:p>
          <a:p>
            <a:pPr>
              <a:buNone/>
            </a:pPr>
            <a:r>
              <a:rPr lang="en-US" sz="1400" dirty="0">
                <a:latin typeface="Benguiat Bk BT" pitchFamily="18" charset="0"/>
              </a:rPr>
              <a:t>Mercury Rising 2011</a:t>
            </a:r>
          </a:p>
          <a:p>
            <a:pPr>
              <a:buNone/>
            </a:pPr>
            <a:r>
              <a:rPr lang="en-GB" sz="1400" dirty="0">
                <a:latin typeface="Benguiat Bk BT" pitchFamily="18" charset="0"/>
              </a:rPr>
              <a:t>Way of the Ronin</a:t>
            </a:r>
          </a:p>
          <a:p>
            <a:pPr>
              <a:buNone/>
            </a:pPr>
            <a:r>
              <a:rPr lang="en-US" sz="1400" dirty="0">
                <a:latin typeface="Benguiat Bk BT" pitchFamily="18" charset="0"/>
              </a:rPr>
              <a:t>Untouchable 2011</a:t>
            </a:r>
          </a:p>
          <a:p>
            <a:pPr>
              <a:buNone/>
            </a:pPr>
            <a:r>
              <a:rPr lang="en-US" sz="1400" dirty="0">
                <a:latin typeface="Benguiat Bk BT" pitchFamily="18" charset="0"/>
              </a:rPr>
              <a:t>Untouchable</a:t>
            </a:r>
          </a:p>
          <a:p>
            <a:pPr>
              <a:buNone/>
            </a:pPr>
            <a:r>
              <a:rPr lang="en-GB" sz="1400" dirty="0">
                <a:latin typeface="Benguiat Bk BT" pitchFamily="18" charset="0"/>
              </a:rPr>
              <a:t>United Philly</a:t>
            </a:r>
          </a:p>
          <a:p>
            <a:pPr>
              <a:buNone/>
            </a:pPr>
            <a:r>
              <a:rPr lang="en-GB" sz="1400" dirty="0">
                <a:latin typeface="Benguiat Bk BT" pitchFamily="18" charset="0"/>
              </a:rPr>
              <a:t>United NYC</a:t>
            </a:r>
          </a:p>
          <a:p>
            <a:pPr>
              <a:buNone/>
            </a:pPr>
            <a:r>
              <a:rPr lang="en-GB" sz="1400" dirty="0">
                <a:latin typeface="Benguiat Bk BT" pitchFamily="18" charset="0"/>
              </a:rPr>
              <a:t>United Finale</a:t>
            </a:r>
          </a:p>
          <a:p>
            <a:pPr>
              <a:buNone/>
            </a:pPr>
            <a:r>
              <a:rPr lang="en-GB" sz="1400" dirty="0">
                <a:latin typeface="Benguiat Bk BT" pitchFamily="18" charset="0"/>
              </a:rPr>
              <a:t>Bushido Code of the Warrior</a:t>
            </a:r>
          </a:p>
          <a:p>
            <a:pPr>
              <a:buNone/>
            </a:pPr>
            <a:r>
              <a:rPr lang="en-GB" sz="1400" dirty="0">
                <a:latin typeface="Benguiat Bk BT" pitchFamily="18" charset="0"/>
              </a:rPr>
              <a:t>Bushido Code of the Warrior 2011</a:t>
            </a:r>
          </a:p>
          <a:p>
            <a:pPr>
              <a:buNone/>
            </a:pPr>
            <a:endParaRPr lang="en-GB" sz="1400" dirty="0">
              <a:latin typeface="Benguiat Bk BT" pitchFamily="18" charset="0"/>
            </a:endParaRPr>
          </a:p>
          <a:p>
            <a:pPr>
              <a:buNone/>
            </a:pPr>
            <a:endParaRPr lang="en-GB" sz="1400" dirty="0">
              <a:latin typeface="Benguiat Bk BT" pitchFamily="18" charset="0"/>
            </a:endParaRPr>
          </a:p>
          <a:p>
            <a:pPr>
              <a:buNone/>
            </a:pPr>
            <a:endParaRPr lang="en-GB" sz="1400" dirty="0">
              <a:latin typeface="Benguiat Bk BT" pitchFamily="18" charset="0"/>
            </a:endParaRPr>
          </a:p>
          <a:p>
            <a:pPr>
              <a:buNone/>
            </a:pPr>
            <a:endParaRPr lang="en-GB" sz="1400" dirty="0">
              <a:latin typeface="Benguiat Bk BT" pitchFamily="18" charset="0"/>
            </a:endParaRPr>
          </a:p>
          <a:p>
            <a:pPr>
              <a:buNone/>
            </a:pPr>
            <a:endParaRPr lang="en-GB" sz="1400" dirty="0">
              <a:latin typeface="Benguiat Bk BT" pitchFamily="18" charset="0"/>
            </a:endParaRPr>
          </a:p>
          <a:p>
            <a:pPr>
              <a:buNone/>
            </a:pPr>
            <a:endParaRPr lang="en-US" sz="1400" dirty="0">
              <a:latin typeface="Benguiat Bk BT" pitchFamily="18" charset="0"/>
            </a:endParaRPr>
          </a:p>
        </p:txBody>
      </p:sp>
      <p:sp>
        <p:nvSpPr>
          <p:cNvPr id="6" name="Rectangle 5"/>
          <p:cNvSpPr>
            <a:spLocks noGrp="1" noChangeArrowheads="1"/>
          </p:cNvSpPr>
          <p:nvPr>
            <p:ph sz="half" idx="2"/>
          </p:nvPr>
        </p:nvSpPr>
        <p:spPr bwMode="auto">
          <a:xfrm>
            <a:off x="4876800" y="1752600"/>
            <a:ext cx="3657600" cy="35814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sz="1400" dirty="0">
                <a:latin typeface="Benguiat Bk BT" pitchFamily="18" charset="0"/>
              </a:rPr>
              <a:t>Uprising</a:t>
            </a:r>
          </a:p>
          <a:p>
            <a:pPr>
              <a:buNone/>
            </a:pPr>
            <a:r>
              <a:rPr lang="en-GB" sz="1400" dirty="0">
                <a:latin typeface="Benguiat Bk BT" pitchFamily="18" charset="0"/>
              </a:rPr>
              <a:t>Uprising 2011</a:t>
            </a:r>
          </a:p>
          <a:p>
            <a:pPr>
              <a:buNone/>
            </a:pPr>
            <a:r>
              <a:rPr lang="en-US" sz="1400" dirty="0">
                <a:latin typeface="Benguiat Bk BT" pitchFamily="18" charset="0"/>
              </a:rPr>
              <a:t>Fearless</a:t>
            </a:r>
          </a:p>
          <a:p>
            <a:pPr>
              <a:buNone/>
            </a:pPr>
            <a:r>
              <a:rPr lang="en-US" sz="1400" dirty="0">
                <a:latin typeface="Benguiat Bk BT" pitchFamily="18" charset="0"/>
              </a:rPr>
              <a:t>Fearless 2011</a:t>
            </a:r>
          </a:p>
          <a:p>
            <a:pPr>
              <a:buNone/>
            </a:pPr>
            <a:r>
              <a:rPr lang="en-GB" sz="1400" dirty="0">
                <a:latin typeface="Benguiat Bk BT" pitchFamily="18" charset="0"/>
              </a:rPr>
              <a:t>Freedom Fight 2010</a:t>
            </a:r>
          </a:p>
          <a:p>
            <a:pPr>
              <a:buNone/>
            </a:pPr>
            <a:r>
              <a:rPr lang="en-GB" sz="1400" dirty="0">
                <a:latin typeface="Benguiat Bk BT" pitchFamily="18" charset="0"/>
              </a:rPr>
              <a:t>Freedom Fight 2011</a:t>
            </a:r>
          </a:p>
          <a:p>
            <a:pPr>
              <a:buNone/>
            </a:pPr>
            <a:r>
              <a:rPr lang="en-GB" sz="1400" dirty="0">
                <a:latin typeface="Benguiat Bk BT" pitchFamily="18" charset="0"/>
              </a:rPr>
              <a:t>Live in L.A.</a:t>
            </a:r>
          </a:p>
          <a:p>
            <a:pPr>
              <a:buNone/>
            </a:pPr>
            <a:r>
              <a:rPr lang="en-GB" sz="1400" dirty="0">
                <a:latin typeface="Benguiat Bk BT" pitchFamily="18" charset="0"/>
              </a:rPr>
              <a:t>Open the Southern Gate </a:t>
            </a:r>
          </a:p>
          <a:p>
            <a:pPr>
              <a:buNone/>
            </a:pPr>
            <a:r>
              <a:rPr lang="en-GB" sz="1400" dirty="0">
                <a:latin typeface="Benguiat Bk BT" pitchFamily="18" charset="0"/>
              </a:rPr>
              <a:t>Open the German Gate</a:t>
            </a:r>
          </a:p>
          <a:p>
            <a:pPr>
              <a:buNone/>
            </a:pPr>
            <a:r>
              <a:rPr lang="en-GB" sz="1400" dirty="0">
                <a:latin typeface="Benguiat Bk BT" pitchFamily="18" charset="0"/>
              </a:rPr>
              <a:t>Open the Spanish Gate</a:t>
            </a:r>
          </a:p>
          <a:p>
            <a:pPr>
              <a:buNone/>
            </a:pPr>
            <a:r>
              <a:rPr lang="en-GB" sz="1400" dirty="0">
                <a:latin typeface="Benguiat Bk BT" pitchFamily="18" charset="0"/>
              </a:rPr>
              <a:t>Open the Freedom Gate</a:t>
            </a:r>
          </a:p>
          <a:p>
            <a:pPr>
              <a:buNone/>
            </a:pPr>
            <a:r>
              <a:rPr lang="en-GB" sz="1400" dirty="0">
                <a:latin typeface="Benguiat Bk BT" pitchFamily="18" charset="0"/>
              </a:rPr>
              <a:t>Open the Historic Gate</a:t>
            </a:r>
          </a:p>
          <a:p>
            <a:pPr>
              <a:buNone/>
            </a:pPr>
            <a:r>
              <a:rPr lang="en-GB" sz="1400" dirty="0">
                <a:latin typeface="Benguiat Bk BT" pitchFamily="18" charset="0"/>
              </a:rPr>
              <a:t>Open the Untouchable Gate</a:t>
            </a:r>
          </a:p>
          <a:p>
            <a:pPr>
              <a:buNone/>
            </a:pPr>
            <a:r>
              <a:rPr lang="en-GB" sz="1400" dirty="0">
                <a:latin typeface="Benguiat Bk BT" pitchFamily="18" charset="0"/>
              </a:rPr>
              <a:t>Open the Ultimate Gate</a:t>
            </a:r>
          </a:p>
          <a:p>
            <a:pPr>
              <a:buNone/>
            </a:pPr>
            <a:r>
              <a:rPr lang="en-GB" sz="1400" dirty="0">
                <a:latin typeface="Benguiat Bk BT" pitchFamily="18" charset="0"/>
              </a:rPr>
              <a:t>Open the Ultimate Gate 2011</a:t>
            </a:r>
          </a:p>
          <a:p>
            <a:pPr>
              <a:buNone/>
            </a:pPr>
            <a:endParaRPr lang="en-GB" sz="1400" dirty="0">
              <a:latin typeface="Benguiat Bk BT" pitchFamily="18" charset="0"/>
            </a:endParaRPr>
          </a:p>
          <a:p>
            <a:pPr>
              <a:buNone/>
            </a:pPr>
            <a:endParaRPr lang="en-GB" sz="1400" dirty="0">
              <a:latin typeface="Benguiat Bk BT" pitchFamily="18" charset="0"/>
            </a:endParaRPr>
          </a:p>
          <a:p>
            <a:pPr>
              <a:buNone/>
            </a:pPr>
            <a:endParaRPr lang="en-GB" sz="1400" dirty="0">
              <a:latin typeface="Benguiat Bk BT" pitchFamily="18" charset="0"/>
            </a:endParaRPr>
          </a:p>
          <a:p>
            <a:pPr>
              <a:buNone/>
            </a:pPr>
            <a:endParaRPr lang="en-GB" sz="1400" dirty="0">
              <a:latin typeface="Benguiat Bk BT" pitchFamily="18" charset="0"/>
            </a:endParaRPr>
          </a:p>
          <a:p>
            <a:pPr>
              <a:buNone/>
            </a:pPr>
            <a:endParaRPr lang="en-US" sz="1400" dirty="0">
              <a:latin typeface="Benguiat Bk BT"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bwMode="auto">
          <a:xfrm>
            <a:off x="2895600" y="304800"/>
            <a:ext cx="54102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solidFill>
                  <a:srgbClr val="FFFFFF"/>
                </a:solidFill>
                <a:latin typeface="Staccato222 BT" pitchFamily="66" charset="0"/>
              </a:rPr>
              <a:t>Full Impact Pro</a:t>
            </a:r>
            <a:br>
              <a:rPr lang="en-US" sz="3600" dirty="0">
                <a:solidFill>
                  <a:srgbClr val="FFFFFF"/>
                </a:solidFill>
                <a:latin typeface="Staccato222 BT" pitchFamily="66" charset="0"/>
              </a:rPr>
            </a:br>
            <a:r>
              <a:rPr lang="en-US" sz="3600" dirty="0">
                <a:solidFill>
                  <a:srgbClr val="FFFFFF"/>
                </a:solidFill>
                <a:latin typeface="Staccato222 BT" pitchFamily="66" charset="0"/>
              </a:rPr>
              <a:t>(FIP)</a:t>
            </a:r>
          </a:p>
        </p:txBody>
      </p:sp>
      <p:sp>
        <p:nvSpPr>
          <p:cNvPr id="41987" name="Rectangle 5"/>
          <p:cNvSpPr>
            <a:spLocks noGrp="1" noChangeArrowheads="1"/>
          </p:cNvSpPr>
          <p:nvPr>
            <p:ph type="body" sz="half" idx="1"/>
          </p:nvPr>
        </p:nvSpPr>
        <p:spPr bwMode="auto">
          <a:xfrm>
            <a:off x="381000" y="1905000"/>
            <a:ext cx="4038600" cy="35052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sz="1400" dirty="0">
                <a:latin typeface="Benguiat Bk BT" pitchFamily="18" charset="0"/>
              </a:rPr>
              <a:t>Dangerous Intentions 2007</a:t>
            </a:r>
          </a:p>
          <a:p>
            <a:pPr>
              <a:buNone/>
            </a:pPr>
            <a:r>
              <a:rPr lang="en-GB" sz="1400" dirty="0">
                <a:latin typeface="Benguiat Bk BT" pitchFamily="18" charset="0"/>
              </a:rPr>
              <a:t>Dangerous Intentions 2008</a:t>
            </a:r>
          </a:p>
          <a:p>
            <a:pPr>
              <a:buNone/>
            </a:pPr>
            <a:r>
              <a:rPr lang="en-GB" sz="1400" dirty="0">
                <a:latin typeface="Benguiat Bk BT" pitchFamily="18" charset="0"/>
              </a:rPr>
              <a:t>Hot Summer Nights 2007 - Night 1</a:t>
            </a:r>
          </a:p>
          <a:p>
            <a:pPr>
              <a:buNone/>
            </a:pPr>
            <a:r>
              <a:rPr lang="en-GB" sz="1400" dirty="0">
                <a:latin typeface="Benguiat Bk BT" pitchFamily="18" charset="0"/>
              </a:rPr>
              <a:t>Hot Summer Nights 2008</a:t>
            </a:r>
          </a:p>
          <a:p>
            <a:pPr>
              <a:buNone/>
            </a:pPr>
            <a:r>
              <a:rPr lang="en-GB" sz="1400" dirty="0">
                <a:latin typeface="Benguiat Bk BT" pitchFamily="18" charset="0"/>
              </a:rPr>
              <a:t>All or Nothing</a:t>
            </a:r>
          </a:p>
          <a:p>
            <a:pPr>
              <a:buNone/>
            </a:pPr>
            <a:r>
              <a:rPr lang="en-GB" sz="1400" dirty="0">
                <a:latin typeface="Benguiat Bk BT" pitchFamily="18" charset="0"/>
              </a:rPr>
              <a:t>Cage of Pain</a:t>
            </a:r>
          </a:p>
          <a:p>
            <a:pPr>
              <a:buNone/>
            </a:pPr>
            <a:r>
              <a:rPr lang="en-GB" sz="1400" dirty="0">
                <a:latin typeface="Benguiat Bk BT" pitchFamily="18" charset="0"/>
              </a:rPr>
              <a:t>Cage of Pain 2</a:t>
            </a:r>
          </a:p>
          <a:p>
            <a:pPr>
              <a:buNone/>
            </a:pPr>
            <a:r>
              <a:rPr lang="en-GB" sz="1400" dirty="0">
                <a:latin typeface="Benguiat Bk BT" pitchFamily="18" charset="0"/>
              </a:rPr>
              <a:t>Best of CM Punk Volume 1 - Declarations </a:t>
            </a:r>
          </a:p>
          <a:p>
            <a:pPr>
              <a:buNone/>
            </a:pPr>
            <a:r>
              <a:rPr lang="en-GB" sz="1400" dirty="0">
                <a:latin typeface="Benguiat Bk BT" pitchFamily="18" charset="0"/>
              </a:rPr>
              <a:t>Sold Out</a:t>
            </a:r>
          </a:p>
          <a:p>
            <a:pPr>
              <a:buNone/>
            </a:pPr>
            <a:r>
              <a:rPr lang="en-GB" sz="1400" dirty="0">
                <a:latin typeface="Benguiat Bk BT" pitchFamily="18" charset="0"/>
              </a:rPr>
              <a:t>Second Year Spectacular Night 1</a:t>
            </a:r>
          </a:p>
          <a:p>
            <a:pPr>
              <a:buNone/>
            </a:pPr>
            <a:r>
              <a:rPr lang="en-GB" sz="1400" dirty="0">
                <a:latin typeface="Benguiat Bk BT" pitchFamily="18" charset="0"/>
              </a:rPr>
              <a:t>Second Year Spectacular Night 2</a:t>
            </a:r>
          </a:p>
          <a:p>
            <a:pPr>
              <a:buNone/>
            </a:pPr>
            <a:r>
              <a:rPr lang="en-US" sz="1400" dirty="0">
                <a:latin typeface="Benguiat Bk BT" pitchFamily="18" charset="0"/>
              </a:rPr>
              <a:t>Unfinished Business 2007</a:t>
            </a:r>
          </a:p>
          <a:p>
            <a:pPr>
              <a:buNone/>
            </a:pPr>
            <a:r>
              <a:rPr lang="en-US" sz="1400" dirty="0">
                <a:latin typeface="Benguiat Bk BT" pitchFamily="18" charset="0"/>
              </a:rPr>
              <a:t>Unfinished Business 2008</a:t>
            </a:r>
          </a:p>
        </p:txBody>
      </p:sp>
      <p:sp>
        <p:nvSpPr>
          <p:cNvPr id="41988" name="Rectangle 6"/>
          <p:cNvSpPr>
            <a:spLocks noGrp="1" noChangeArrowheads="1"/>
          </p:cNvSpPr>
          <p:nvPr>
            <p:ph type="body" sz="half" idx="2"/>
          </p:nvPr>
        </p:nvSpPr>
        <p:spPr bwMode="auto">
          <a:xfrm>
            <a:off x="4495800" y="1828800"/>
            <a:ext cx="3886200" cy="37338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sz="1400" dirty="0">
                <a:latin typeface="Benguiat Bk BT" pitchFamily="18" charset="0"/>
              </a:rPr>
              <a:t>Fallout 2004 Night 1</a:t>
            </a:r>
          </a:p>
          <a:p>
            <a:pPr>
              <a:buNone/>
            </a:pPr>
            <a:r>
              <a:rPr lang="en-GB" sz="1400" dirty="0">
                <a:latin typeface="Benguiat Bk BT" pitchFamily="18" charset="0"/>
              </a:rPr>
              <a:t>Fallout 2004 Night 2</a:t>
            </a:r>
          </a:p>
          <a:p>
            <a:pPr>
              <a:buNone/>
            </a:pPr>
            <a:r>
              <a:rPr lang="en-GB" sz="1400" dirty="0">
                <a:latin typeface="Benguiat Bk BT" pitchFamily="18" charset="0"/>
              </a:rPr>
              <a:t>Fallout 2005 </a:t>
            </a:r>
          </a:p>
          <a:p>
            <a:pPr>
              <a:buNone/>
            </a:pPr>
            <a:r>
              <a:rPr lang="en-GB" sz="1400" dirty="0">
                <a:latin typeface="Benguiat Bk BT" pitchFamily="18" charset="0"/>
              </a:rPr>
              <a:t>Fallout 2006 </a:t>
            </a:r>
          </a:p>
          <a:p>
            <a:pPr>
              <a:buNone/>
            </a:pPr>
            <a:r>
              <a:rPr lang="en-GB" sz="1400" dirty="0">
                <a:latin typeface="Benguiat Bk BT" pitchFamily="18" charset="0"/>
              </a:rPr>
              <a:t>Fallout 2008 </a:t>
            </a:r>
          </a:p>
          <a:p>
            <a:pPr>
              <a:buNone/>
            </a:pPr>
            <a:r>
              <a:rPr lang="en-GB" sz="1400" dirty="0">
                <a:latin typeface="Benguiat Bk BT" pitchFamily="18" charset="0"/>
              </a:rPr>
              <a:t>Unstoppable</a:t>
            </a:r>
          </a:p>
          <a:p>
            <a:pPr>
              <a:buNone/>
            </a:pPr>
            <a:r>
              <a:rPr lang="en-GB" sz="1400" dirty="0">
                <a:latin typeface="Benguiat Bk BT" pitchFamily="18" charset="0"/>
              </a:rPr>
              <a:t>Unstoppable 2007</a:t>
            </a:r>
          </a:p>
          <a:p>
            <a:pPr>
              <a:buNone/>
            </a:pPr>
            <a:r>
              <a:rPr lang="en-GB" sz="1400" dirty="0">
                <a:latin typeface="Benguiat Bk BT" pitchFamily="18" charset="0"/>
              </a:rPr>
              <a:t>Heatstroke 2005 Night 1</a:t>
            </a:r>
          </a:p>
          <a:p>
            <a:pPr>
              <a:buNone/>
            </a:pPr>
            <a:r>
              <a:rPr lang="en-GB" sz="1400" dirty="0">
                <a:latin typeface="Benguiat Bk BT" pitchFamily="18" charset="0"/>
              </a:rPr>
              <a:t>Heatstroke 2005 Night 2</a:t>
            </a:r>
          </a:p>
          <a:p>
            <a:pPr>
              <a:buNone/>
            </a:pPr>
            <a:r>
              <a:rPr lang="en-GB" sz="1400" dirty="0">
                <a:latin typeface="Benguiat Bk BT" pitchFamily="18" charset="0"/>
              </a:rPr>
              <a:t>Heatstroke 2006 Night 1</a:t>
            </a:r>
          </a:p>
          <a:p>
            <a:pPr>
              <a:buNone/>
            </a:pPr>
            <a:r>
              <a:rPr lang="en-GB" sz="1400" dirty="0">
                <a:latin typeface="Benguiat Bk BT" pitchFamily="18" charset="0"/>
              </a:rPr>
              <a:t>Heatstroke 2006 Night 2</a:t>
            </a:r>
          </a:p>
          <a:p>
            <a:pPr>
              <a:buNone/>
            </a:pPr>
            <a:r>
              <a:rPr lang="en-GB" sz="1400" dirty="0">
                <a:latin typeface="Benguiat Bk BT" pitchFamily="18" charset="0"/>
              </a:rPr>
              <a:t>Heatstroke 2008</a:t>
            </a:r>
          </a:p>
          <a:p>
            <a:pPr>
              <a:buNone/>
            </a:pPr>
            <a:r>
              <a:rPr lang="en-GB" sz="1400" dirty="0">
                <a:latin typeface="Benguiat Bk BT" pitchFamily="18" charset="0"/>
              </a:rPr>
              <a:t>Chasing the Dragon</a:t>
            </a:r>
          </a:p>
          <a:p>
            <a:pPr>
              <a:buNone/>
            </a:pPr>
            <a:endParaRPr lang="en-GB" sz="1400" dirty="0">
              <a:latin typeface="Benguiat Bk BT" pitchFamily="18" charset="0"/>
            </a:endParaRPr>
          </a:p>
        </p:txBody>
      </p:sp>
      <p:pic>
        <p:nvPicPr>
          <p:cNvPr id="41989" name="Picture 7" descr="WoW"/>
          <p:cNvPicPr>
            <a:picLocks noChangeAspect="1" noChangeArrowheads="1"/>
          </p:cNvPicPr>
          <p:nvPr/>
        </p:nvPicPr>
        <p:blipFill>
          <a:blip r:embed="rId3" cstate="print"/>
          <a:stretch>
            <a:fillRect/>
          </a:stretch>
        </p:blipFill>
        <p:spPr bwMode="auto">
          <a:xfrm>
            <a:off x="533400" y="0"/>
            <a:ext cx="2057400" cy="1447800"/>
          </a:xfrm>
          <a:prstGeom prst="rect">
            <a:avLst/>
          </a:prstGeom>
          <a:noFill/>
          <a:ln w="9525">
            <a:noFill/>
            <a:miter lim="800000"/>
            <a:headEnd/>
            <a:tailEnd/>
          </a:ln>
        </p:spPr>
      </p:pic>
      <p:sp>
        <p:nvSpPr>
          <p:cNvPr id="4199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C52CDFBB-C52F-4FCE-9A46-D50DF3F804E3}" type="slidenum">
              <a:rPr lang="en-US" sz="1400">
                <a:latin typeface="Benguiat Bk BT" pitchFamily="18" charset="0"/>
              </a:rPr>
              <a:pPr eaLnBrk="0" hangingPunct="0"/>
              <a:t>97</a:t>
            </a:fld>
            <a:endParaRPr lang="en-US" sz="1400" dirty="0">
              <a:latin typeface="Benguiat Bk BT"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bwMode="auto">
          <a:xfrm>
            <a:off x="2895600" y="304800"/>
            <a:ext cx="54102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solidFill>
                  <a:srgbClr val="FFFFFF"/>
                </a:solidFill>
                <a:latin typeface="Staccato222 BT" pitchFamily="66" charset="0"/>
              </a:rPr>
              <a:t>Full Impact Pro</a:t>
            </a:r>
            <a:br>
              <a:rPr lang="en-US" sz="3600" dirty="0">
                <a:solidFill>
                  <a:srgbClr val="FFFFFF"/>
                </a:solidFill>
                <a:latin typeface="Staccato222 BT" pitchFamily="66" charset="0"/>
              </a:rPr>
            </a:br>
            <a:r>
              <a:rPr lang="en-US" sz="3600" dirty="0">
                <a:solidFill>
                  <a:srgbClr val="FFFFFF"/>
                </a:solidFill>
                <a:latin typeface="Staccato222 BT" pitchFamily="66" charset="0"/>
              </a:rPr>
              <a:t>(FIP)</a:t>
            </a:r>
          </a:p>
        </p:txBody>
      </p:sp>
      <p:sp>
        <p:nvSpPr>
          <p:cNvPr id="41987" name="Rectangle 5"/>
          <p:cNvSpPr>
            <a:spLocks noGrp="1" noChangeArrowheads="1"/>
          </p:cNvSpPr>
          <p:nvPr>
            <p:ph type="body" sz="half" idx="1"/>
          </p:nvPr>
        </p:nvSpPr>
        <p:spPr bwMode="auto">
          <a:xfrm>
            <a:off x="381000" y="1905000"/>
            <a:ext cx="4038600" cy="36576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sz="1400" dirty="0">
                <a:latin typeface="Benguiat Bk BT" pitchFamily="18" charset="0"/>
              </a:rPr>
              <a:t>Big Year One Bash Night 1</a:t>
            </a:r>
          </a:p>
          <a:p>
            <a:pPr>
              <a:buNone/>
            </a:pPr>
            <a:r>
              <a:rPr lang="en-GB" sz="1400" dirty="0">
                <a:latin typeface="Benguiat Bk BT" pitchFamily="18" charset="0"/>
              </a:rPr>
              <a:t>Big Year One Bash Night 2</a:t>
            </a:r>
            <a:endParaRPr lang="en-US" sz="1400" dirty="0">
              <a:latin typeface="Benguiat Bk BT" pitchFamily="18" charset="0"/>
            </a:endParaRPr>
          </a:p>
          <a:p>
            <a:pPr>
              <a:buNone/>
            </a:pPr>
            <a:r>
              <a:rPr lang="en-GB" sz="1400" dirty="0">
                <a:latin typeface="Benguiat Bk BT" pitchFamily="18" charset="0"/>
              </a:rPr>
              <a:t>Strong vs. Evans</a:t>
            </a:r>
          </a:p>
          <a:p>
            <a:pPr>
              <a:buFontTx/>
              <a:buNone/>
            </a:pPr>
            <a:r>
              <a:rPr lang="en-US" sz="1400" dirty="0">
                <a:latin typeface="Benguiat Bk BT" pitchFamily="18" charset="0"/>
              </a:rPr>
              <a:t>Florida Rumble 2006</a:t>
            </a:r>
          </a:p>
          <a:p>
            <a:pPr>
              <a:buNone/>
            </a:pPr>
            <a:r>
              <a:rPr lang="en-GB" sz="1400" dirty="0">
                <a:latin typeface="Benguiat Bk BT" pitchFamily="18" charset="0"/>
              </a:rPr>
              <a:t>Third Year Anniversary</a:t>
            </a:r>
          </a:p>
          <a:p>
            <a:pPr>
              <a:buNone/>
            </a:pPr>
            <a:r>
              <a:rPr lang="en-GB" sz="1400" dirty="0">
                <a:latin typeface="Benguiat Bk BT" pitchFamily="18" charset="0"/>
              </a:rPr>
              <a:t>X Factor</a:t>
            </a:r>
          </a:p>
          <a:p>
            <a:pPr>
              <a:buNone/>
            </a:pPr>
            <a:r>
              <a:rPr lang="en-GB" sz="1400" dirty="0">
                <a:latin typeface="Benguiat Bk BT" pitchFamily="18" charset="0"/>
              </a:rPr>
              <a:t>The Usual Suspects</a:t>
            </a:r>
          </a:p>
          <a:p>
            <a:pPr>
              <a:buNone/>
            </a:pPr>
            <a:r>
              <a:rPr lang="en-GB" sz="1400" dirty="0">
                <a:latin typeface="Benguiat Bk BT" pitchFamily="18" charset="0"/>
              </a:rPr>
              <a:t>Melbourne Meltdown 2</a:t>
            </a:r>
          </a:p>
          <a:p>
            <a:pPr>
              <a:buNone/>
            </a:pPr>
            <a:r>
              <a:rPr lang="en-GB" sz="1400" dirty="0">
                <a:latin typeface="Benguiat Bk BT" pitchFamily="18" charset="0"/>
              </a:rPr>
              <a:t>Melbourne Meltdown 2007</a:t>
            </a:r>
          </a:p>
          <a:p>
            <a:pPr>
              <a:buNone/>
            </a:pPr>
            <a:r>
              <a:rPr lang="en-GB" sz="1400" dirty="0">
                <a:latin typeface="Benguiat Bk BT" pitchFamily="18" charset="0"/>
              </a:rPr>
              <a:t>Redefined</a:t>
            </a:r>
          </a:p>
          <a:p>
            <a:pPr>
              <a:buNone/>
            </a:pPr>
            <a:r>
              <a:rPr lang="en-GB" sz="1400" dirty="0">
                <a:latin typeface="Benguiat Bk BT" pitchFamily="18" charset="0"/>
              </a:rPr>
              <a:t>X-Factor and Fallout (2 Event Set)</a:t>
            </a:r>
          </a:p>
        </p:txBody>
      </p:sp>
      <p:sp>
        <p:nvSpPr>
          <p:cNvPr id="41988" name="Rectangle 6"/>
          <p:cNvSpPr>
            <a:spLocks noGrp="1" noChangeArrowheads="1"/>
          </p:cNvSpPr>
          <p:nvPr>
            <p:ph type="body" sz="half" idx="2"/>
          </p:nvPr>
        </p:nvSpPr>
        <p:spPr bwMode="auto">
          <a:xfrm>
            <a:off x="4572000" y="1828800"/>
            <a:ext cx="3886200" cy="36576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sz="1400" dirty="0">
                <a:latin typeface="Benguiat Bk BT" pitchFamily="18" charset="0"/>
              </a:rPr>
              <a:t>International Impact Phase 1</a:t>
            </a:r>
          </a:p>
          <a:p>
            <a:pPr>
              <a:buNone/>
            </a:pPr>
            <a:r>
              <a:rPr lang="en-GB" sz="1400" dirty="0">
                <a:latin typeface="Benguiat Bk BT" pitchFamily="18" charset="0"/>
              </a:rPr>
              <a:t>International Impact Phase 2</a:t>
            </a:r>
          </a:p>
          <a:p>
            <a:pPr>
              <a:buNone/>
            </a:pPr>
            <a:r>
              <a:rPr lang="en-US" sz="1400" dirty="0">
                <a:latin typeface="Benguiat Bk BT" pitchFamily="18" charset="0"/>
              </a:rPr>
              <a:t>Stronger Than Ever</a:t>
            </a:r>
          </a:p>
          <a:p>
            <a:pPr>
              <a:buNone/>
            </a:pPr>
            <a:r>
              <a:rPr lang="en-GB" sz="1400" dirty="0">
                <a:latin typeface="Benguiat Bk BT" pitchFamily="18" charset="0"/>
              </a:rPr>
              <a:t>In Full Force</a:t>
            </a:r>
          </a:p>
          <a:p>
            <a:pPr>
              <a:buNone/>
            </a:pPr>
            <a:r>
              <a:rPr lang="en-GB" sz="1400" dirty="0">
                <a:latin typeface="Benguiat Bk BT" pitchFamily="18" charset="0"/>
              </a:rPr>
              <a:t>In Full Force 2008</a:t>
            </a:r>
          </a:p>
          <a:p>
            <a:pPr>
              <a:buNone/>
            </a:pPr>
            <a:r>
              <a:rPr lang="en-GB" sz="1400" dirty="0">
                <a:latin typeface="Benguiat Bk BT" pitchFamily="18" charset="0"/>
              </a:rPr>
              <a:t>Impact of Honor</a:t>
            </a:r>
          </a:p>
          <a:p>
            <a:pPr>
              <a:buNone/>
            </a:pPr>
            <a:r>
              <a:rPr lang="en-GB" sz="1400" dirty="0">
                <a:latin typeface="Benguiat Bk BT" pitchFamily="18" charset="0"/>
              </a:rPr>
              <a:t>Evening the Odds</a:t>
            </a:r>
          </a:p>
          <a:p>
            <a:pPr>
              <a:buNone/>
            </a:pPr>
            <a:r>
              <a:rPr lang="en-GB" sz="1400" dirty="0">
                <a:latin typeface="Benguiat Bk BT" pitchFamily="18" charset="0"/>
              </a:rPr>
              <a:t>New Year’s Classic 2007</a:t>
            </a:r>
          </a:p>
          <a:p>
            <a:pPr>
              <a:buNone/>
            </a:pPr>
            <a:r>
              <a:rPr lang="en-GB" sz="1400" dirty="0">
                <a:latin typeface="Benguiat Bk BT" pitchFamily="18" charset="0"/>
              </a:rPr>
              <a:t>Payback</a:t>
            </a:r>
          </a:p>
          <a:p>
            <a:pPr>
              <a:buNone/>
            </a:pPr>
            <a:r>
              <a:rPr lang="en-GB" sz="1400" dirty="0">
                <a:latin typeface="Benguiat Bk BT" pitchFamily="18" charset="0"/>
              </a:rPr>
              <a:t>Southern Justice 2008</a:t>
            </a:r>
          </a:p>
          <a:p>
            <a:pPr>
              <a:buNone/>
            </a:pPr>
            <a:r>
              <a:rPr lang="en-GB" sz="1400" dirty="0">
                <a:latin typeface="Benguiat Bk BT" pitchFamily="18" charset="0"/>
              </a:rPr>
              <a:t>Violence Is The Answer</a:t>
            </a:r>
          </a:p>
        </p:txBody>
      </p:sp>
      <p:pic>
        <p:nvPicPr>
          <p:cNvPr id="41989" name="Picture 7" descr="WoW"/>
          <p:cNvPicPr>
            <a:picLocks noChangeAspect="1" noChangeArrowheads="1"/>
          </p:cNvPicPr>
          <p:nvPr/>
        </p:nvPicPr>
        <p:blipFill>
          <a:blip r:embed="rId3" cstate="print"/>
          <a:stretch>
            <a:fillRect/>
          </a:stretch>
        </p:blipFill>
        <p:spPr bwMode="auto">
          <a:xfrm>
            <a:off x="533400" y="0"/>
            <a:ext cx="2057400" cy="1447800"/>
          </a:xfrm>
          <a:prstGeom prst="rect">
            <a:avLst/>
          </a:prstGeom>
          <a:noFill/>
          <a:ln w="9525">
            <a:noFill/>
            <a:miter lim="800000"/>
            <a:headEnd/>
            <a:tailEnd/>
          </a:ln>
        </p:spPr>
      </p:pic>
      <p:sp>
        <p:nvSpPr>
          <p:cNvPr id="4199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C52CDFBB-C52F-4FCE-9A46-D50DF3F804E3}" type="slidenum">
              <a:rPr lang="en-US" sz="1400">
                <a:latin typeface="Benguiat Bk BT" pitchFamily="18" charset="0"/>
              </a:rPr>
              <a:pPr eaLnBrk="0" hangingPunct="0"/>
              <a:t>98</a:t>
            </a:fld>
            <a:endParaRPr lang="en-US" sz="1400" dirty="0">
              <a:latin typeface="Benguiat Bk BT"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bwMode="auto">
          <a:xfrm>
            <a:off x="2895600" y="304800"/>
            <a:ext cx="54102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solidFill>
                  <a:srgbClr val="FFFFFF"/>
                </a:solidFill>
                <a:latin typeface="Staccato222 BT" pitchFamily="66" charset="0"/>
              </a:rPr>
              <a:t>Pro Wrestling Guerrilla</a:t>
            </a:r>
            <a:br>
              <a:rPr lang="en-US" sz="3600" dirty="0">
                <a:solidFill>
                  <a:srgbClr val="FFFFFF"/>
                </a:solidFill>
                <a:latin typeface="Staccato222 BT" pitchFamily="66" charset="0"/>
              </a:rPr>
            </a:br>
            <a:r>
              <a:rPr lang="en-US" sz="3600" dirty="0">
                <a:solidFill>
                  <a:srgbClr val="FFFFFF"/>
                </a:solidFill>
                <a:latin typeface="Staccato222 BT" pitchFamily="66" charset="0"/>
              </a:rPr>
              <a:t>(PWG)</a:t>
            </a:r>
          </a:p>
        </p:txBody>
      </p:sp>
      <p:sp>
        <p:nvSpPr>
          <p:cNvPr id="41987" name="Rectangle 5"/>
          <p:cNvSpPr>
            <a:spLocks noGrp="1" noChangeArrowheads="1"/>
          </p:cNvSpPr>
          <p:nvPr>
            <p:ph type="body" sz="half" idx="1"/>
          </p:nvPr>
        </p:nvSpPr>
        <p:spPr bwMode="auto">
          <a:xfrm>
            <a:off x="304800" y="1905000"/>
            <a:ext cx="3733800" cy="36576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sz="1400" dirty="0">
                <a:latin typeface="Benguiat Bk BT" pitchFamily="18" charset="0"/>
              </a:rPr>
              <a:t>PWG Sells Out</a:t>
            </a:r>
          </a:p>
          <a:p>
            <a:pPr>
              <a:buNone/>
            </a:pPr>
            <a:r>
              <a:rPr lang="en-US" sz="1400" dirty="0">
                <a:latin typeface="Benguiat Bk BT" pitchFamily="18" charset="0"/>
              </a:rPr>
              <a:t>PWG Sells Out Volume 2</a:t>
            </a:r>
          </a:p>
          <a:p>
            <a:pPr>
              <a:buNone/>
            </a:pPr>
            <a:r>
              <a:rPr lang="en-US" sz="1400" dirty="0">
                <a:latin typeface="Benguiat Bk BT" pitchFamily="18" charset="0"/>
              </a:rPr>
              <a:t>PWG Sells Out Volume 3</a:t>
            </a:r>
          </a:p>
          <a:p>
            <a:pPr>
              <a:buNone/>
            </a:pPr>
            <a:r>
              <a:rPr lang="en-GB" sz="1400" dirty="0">
                <a:latin typeface="Benguiat Bk BT" pitchFamily="18" charset="0"/>
              </a:rPr>
              <a:t>Battle Of Los Angeles </a:t>
            </a:r>
          </a:p>
          <a:p>
            <a:pPr>
              <a:buNone/>
            </a:pPr>
            <a:r>
              <a:rPr lang="en-GB" sz="1400" dirty="0">
                <a:latin typeface="Benguiat Bk BT" pitchFamily="18" charset="0"/>
              </a:rPr>
              <a:t>Battle Of Los Angeles 2006 - Night 1</a:t>
            </a:r>
          </a:p>
          <a:p>
            <a:pPr>
              <a:buNone/>
            </a:pPr>
            <a:r>
              <a:rPr lang="en-GB" sz="1400" dirty="0">
                <a:latin typeface="Benguiat Bk BT" pitchFamily="18" charset="0"/>
              </a:rPr>
              <a:t>Battle Of Los Angeles 2007 - Night 1</a:t>
            </a:r>
          </a:p>
          <a:p>
            <a:pPr>
              <a:buNone/>
            </a:pPr>
            <a:r>
              <a:rPr lang="en-GB" sz="1400" dirty="0">
                <a:latin typeface="Benguiat Bk BT" pitchFamily="18" charset="0"/>
              </a:rPr>
              <a:t>Battle Of Los Angeles 2007 - Night 2</a:t>
            </a:r>
          </a:p>
          <a:p>
            <a:pPr>
              <a:buNone/>
            </a:pPr>
            <a:r>
              <a:rPr lang="en-GB" sz="1400" dirty="0">
                <a:latin typeface="Benguiat Bk BT" pitchFamily="18" charset="0"/>
              </a:rPr>
              <a:t>Battle Of Los Angeles 2007 - Night 3</a:t>
            </a:r>
          </a:p>
          <a:p>
            <a:pPr>
              <a:buNone/>
            </a:pPr>
            <a:r>
              <a:rPr lang="en-GB" sz="1400" dirty="0">
                <a:latin typeface="Benguiat Bk BT" pitchFamily="18" charset="0"/>
              </a:rPr>
              <a:t>Battle Of Los Angeles 2008 - Stage 1</a:t>
            </a:r>
          </a:p>
          <a:p>
            <a:pPr>
              <a:buNone/>
            </a:pPr>
            <a:r>
              <a:rPr lang="en-GB" sz="1400" dirty="0">
                <a:latin typeface="Benguiat Bk BT" pitchFamily="18" charset="0"/>
              </a:rPr>
              <a:t>Battle of Los Angeles 2010 Night 1</a:t>
            </a:r>
          </a:p>
          <a:p>
            <a:pPr>
              <a:buNone/>
            </a:pPr>
            <a:r>
              <a:rPr lang="en-GB" sz="1400" dirty="0">
                <a:latin typeface="Benguiat Bk BT" pitchFamily="18" charset="0"/>
              </a:rPr>
              <a:t>Battle of Los Angeles 2012 Night 1</a:t>
            </a:r>
          </a:p>
          <a:p>
            <a:pPr>
              <a:buNone/>
            </a:pPr>
            <a:r>
              <a:rPr lang="en-GB" sz="1400" dirty="0">
                <a:latin typeface="Benguiat Bk BT" pitchFamily="18" charset="0"/>
              </a:rPr>
              <a:t>Battle of Los Angeles 2012 Night 2</a:t>
            </a:r>
          </a:p>
          <a:p>
            <a:pPr>
              <a:buNone/>
            </a:pPr>
            <a:r>
              <a:rPr lang="en-GB" sz="1400" dirty="0">
                <a:latin typeface="Benguiat Bk BT" pitchFamily="18" charset="0"/>
              </a:rPr>
              <a:t>1.21 Gigawatts</a:t>
            </a:r>
          </a:p>
          <a:p>
            <a:pPr>
              <a:buNone/>
            </a:pPr>
            <a:r>
              <a:rPr lang="en-GB" sz="1400" dirty="0">
                <a:latin typeface="Benguiat Bk BT" pitchFamily="18" charset="0"/>
              </a:rPr>
              <a:t>Album of the Year</a:t>
            </a:r>
          </a:p>
        </p:txBody>
      </p:sp>
      <p:sp>
        <p:nvSpPr>
          <p:cNvPr id="41988" name="Rectangle 6"/>
          <p:cNvSpPr>
            <a:spLocks noGrp="1" noChangeArrowheads="1"/>
          </p:cNvSpPr>
          <p:nvPr>
            <p:ph type="body" sz="half" idx="2"/>
          </p:nvPr>
        </p:nvSpPr>
        <p:spPr bwMode="auto">
          <a:xfrm>
            <a:off x="4800600" y="1828800"/>
            <a:ext cx="3886200" cy="3657600"/>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sz="1400" dirty="0">
                <a:latin typeface="Benguiat Bk BT" pitchFamily="18" charset="0"/>
              </a:rPr>
              <a:t>Steen Wolf</a:t>
            </a:r>
          </a:p>
          <a:p>
            <a:pPr>
              <a:buNone/>
            </a:pPr>
            <a:r>
              <a:rPr lang="en-GB" sz="1400" dirty="0">
                <a:latin typeface="Benguiat Bk BT" pitchFamily="18" charset="0"/>
              </a:rPr>
              <a:t>DDT4 Night 1 2008</a:t>
            </a:r>
          </a:p>
          <a:p>
            <a:pPr>
              <a:buNone/>
            </a:pPr>
            <a:r>
              <a:rPr lang="en-GB" sz="1400" dirty="0">
                <a:latin typeface="Benguiat Bk BT" pitchFamily="18" charset="0"/>
              </a:rPr>
              <a:t>DDT4 Night 2 2008</a:t>
            </a:r>
          </a:p>
          <a:p>
            <a:pPr>
              <a:buNone/>
            </a:pPr>
            <a:r>
              <a:rPr lang="en-GB" sz="1400" dirty="0">
                <a:latin typeface="Benguiat Bk BT" pitchFamily="18" charset="0"/>
              </a:rPr>
              <a:t>DDT4 2009</a:t>
            </a:r>
          </a:p>
          <a:p>
            <a:pPr>
              <a:buNone/>
            </a:pPr>
            <a:r>
              <a:rPr lang="en-GB" sz="1400" dirty="0">
                <a:latin typeface="Benguiat Bk BT" pitchFamily="18" charset="0"/>
              </a:rPr>
              <a:t>DDT4 2010</a:t>
            </a:r>
          </a:p>
          <a:p>
            <a:pPr>
              <a:buNone/>
            </a:pPr>
            <a:r>
              <a:rPr lang="en-GB" sz="1400" dirty="0">
                <a:latin typeface="Benguiat Bk BT" pitchFamily="18" charset="0"/>
              </a:rPr>
              <a:t>DDT4 2011</a:t>
            </a:r>
          </a:p>
          <a:p>
            <a:pPr>
              <a:buNone/>
            </a:pPr>
            <a:r>
              <a:rPr lang="en-GB" sz="1400" dirty="0">
                <a:latin typeface="Benguiat Bk BT" pitchFamily="18" charset="0"/>
              </a:rPr>
              <a:t>DDT4 2012</a:t>
            </a:r>
          </a:p>
          <a:p>
            <a:pPr>
              <a:buFontTx/>
              <a:buNone/>
            </a:pPr>
            <a:r>
              <a:rPr lang="en-GB" sz="1400" dirty="0">
                <a:latin typeface="Benguiat Bk BT" pitchFamily="18" charset="0"/>
              </a:rPr>
              <a:t>Mystery Vortex</a:t>
            </a:r>
          </a:p>
          <a:p>
            <a:pPr>
              <a:buFontTx/>
              <a:buNone/>
            </a:pPr>
            <a:r>
              <a:rPr lang="en-US" sz="1400" dirty="0">
                <a:latin typeface="Benguiat Bk BT" pitchFamily="18" charset="0"/>
              </a:rPr>
              <a:t>Self Titled</a:t>
            </a:r>
          </a:p>
          <a:p>
            <a:pPr>
              <a:buFontTx/>
              <a:buNone/>
            </a:pPr>
            <a:r>
              <a:rPr lang="en-GB" sz="1400" dirty="0">
                <a:latin typeface="Benguiat Bk BT" pitchFamily="18" charset="0"/>
              </a:rPr>
              <a:t>Guerre Sans Frontieres</a:t>
            </a:r>
          </a:p>
          <a:p>
            <a:pPr>
              <a:buFontTx/>
              <a:buNone/>
            </a:pPr>
            <a:r>
              <a:rPr lang="en-GB" sz="1400" dirty="0">
                <a:latin typeface="Benguiat Bk BT" pitchFamily="18" charset="0"/>
              </a:rPr>
              <a:t>A Reason for the Season</a:t>
            </a:r>
          </a:p>
          <a:p>
            <a:pPr>
              <a:buNone/>
            </a:pPr>
            <a:r>
              <a:rPr lang="en-GB" sz="1400" dirty="0">
                <a:latin typeface="Benguiat Bk BT" pitchFamily="18" charset="0"/>
              </a:rPr>
              <a:t>The Perils of Rock n Roll Decadence</a:t>
            </a:r>
          </a:p>
          <a:p>
            <a:pPr>
              <a:buNone/>
            </a:pPr>
            <a:r>
              <a:rPr lang="en-GB" sz="1400" dirty="0">
                <a:latin typeface="Benguiat Bk BT" pitchFamily="18" charset="0"/>
              </a:rPr>
              <a:t>Beyond the Thunderdome</a:t>
            </a:r>
          </a:p>
          <a:p>
            <a:pPr>
              <a:buNone/>
            </a:pPr>
            <a:r>
              <a:rPr lang="en-GB" sz="1400" dirty="0">
                <a:latin typeface="Benguiat Bk BT" pitchFamily="18" charset="0"/>
              </a:rPr>
              <a:t>Kee_ the _ee Out of Our _ool</a:t>
            </a:r>
          </a:p>
        </p:txBody>
      </p:sp>
      <p:pic>
        <p:nvPicPr>
          <p:cNvPr id="41989" name="Picture 7" descr="WoW"/>
          <p:cNvPicPr>
            <a:picLocks noChangeAspect="1" noChangeArrowheads="1"/>
          </p:cNvPicPr>
          <p:nvPr/>
        </p:nvPicPr>
        <p:blipFill>
          <a:blip r:embed="rId3" cstate="print"/>
          <a:stretch>
            <a:fillRect/>
          </a:stretch>
        </p:blipFill>
        <p:spPr bwMode="auto">
          <a:xfrm>
            <a:off x="734085" y="228600"/>
            <a:ext cx="1351229" cy="1371600"/>
          </a:xfrm>
          <a:prstGeom prst="rect">
            <a:avLst/>
          </a:prstGeom>
          <a:noFill/>
          <a:ln w="9525">
            <a:noFill/>
            <a:miter lim="800000"/>
            <a:headEnd/>
            <a:tailEnd/>
          </a:ln>
        </p:spPr>
      </p:pic>
      <p:sp>
        <p:nvSpPr>
          <p:cNvPr id="41990" name="TextBox 5"/>
          <p:cNvSpPr txBox="1">
            <a:spLocks noChangeArrowheads="1"/>
          </p:cNvSpPr>
          <p:nvPr/>
        </p:nvSpPr>
        <p:spPr bwMode="auto">
          <a:xfrm>
            <a:off x="8743950" y="6550025"/>
            <a:ext cx="400050" cy="307975"/>
          </a:xfrm>
          <a:prstGeom prst="rect">
            <a:avLst/>
          </a:prstGeom>
          <a:noFill/>
          <a:ln w="9525">
            <a:noFill/>
            <a:miter lim="800000"/>
            <a:headEnd/>
            <a:tailEnd/>
          </a:ln>
        </p:spPr>
        <p:txBody>
          <a:bodyPr wrap="none">
            <a:spAutoFit/>
          </a:bodyPr>
          <a:lstStyle/>
          <a:p>
            <a:pPr eaLnBrk="0" hangingPunct="0"/>
            <a:fld id="{C52CDFBB-C52F-4FCE-9A46-D50DF3F804E3}" type="slidenum">
              <a:rPr lang="en-US" sz="1400">
                <a:latin typeface="Benguiat Bk BT" pitchFamily="18" charset="0"/>
              </a:rPr>
              <a:pPr eaLnBrk="0" hangingPunct="0"/>
              <a:t>99</a:t>
            </a:fld>
            <a:endParaRPr lang="en-US" sz="1400" dirty="0">
              <a:latin typeface="Benguiat Bk BT"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Shadow Fire Promotions, Inc. Catalogue Spring 2020"/>
</p:tagLst>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pprplGoth Bd BT"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pprplGoth Bd BT" pitchFamily="34"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195025</TotalTime>
  <Words>20294</Words>
  <Application>Microsoft Office PowerPoint</Application>
  <PresentationFormat>On-screen Show (4:3)</PresentationFormat>
  <Paragraphs>3986</Paragraphs>
  <Slides>197</Slides>
  <Notes>188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197</vt:i4>
      </vt:variant>
    </vt:vector>
  </HeadingPairs>
  <TitlesOfParts>
    <vt:vector size="204" baseType="lpstr">
      <vt:lpstr>Staccato222 BT</vt:lpstr>
      <vt:lpstr>Benguiat Bk BT</vt:lpstr>
      <vt:lpstr>Times New Roman</vt:lpstr>
      <vt:lpstr>CopprplGoth Bd BT</vt:lpstr>
      <vt:lpstr>Wingdings</vt:lpstr>
      <vt:lpstr>Arial</vt:lpstr>
      <vt:lpstr>Fireball</vt:lpstr>
      <vt:lpstr>PowerPoint Presentation</vt:lpstr>
      <vt:lpstr>PowerPoint Presentation</vt:lpstr>
      <vt:lpstr>PowerPoint Presentation</vt:lpstr>
      <vt:lpstr>PowerPoint Presentation</vt:lpstr>
      <vt:lpstr>PowerPoint Presentation</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World Wrestling Entertainment (WWF/WWE)</vt:lpstr>
      <vt:lpstr>  WWE Films </vt:lpstr>
      <vt:lpstr>  WWE Films </vt:lpstr>
      <vt:lpstr>  WWE Films </vt:lpstr>
      <vt:lpstr>  WWE Films </vt:lpstr>
      <vt:lpstr>Playboy</vt:lpstr>
      <vt:lpstr>Playboy</vt:lpstr>
      <vt:lpstr>Extreme Championship Wrestling (WWE brand)</vt:lpstr>
      <vt:lpstr>World Championship Wrestling (WWE brand)</vt:lpstr>
      <vt:lpstr>World Class Championship Wrestling (WWE releases)</vt:lpstr>
      <vt:lpstr>American Wrestling Association (WWE releases)</vt:lpstr>
      <vt:lpstr>World Championship Wrestling (includes Crockett NWA)</vt:lpstr>
      <vt:lpstr>World Championship Wrestling (includes Crockett NWA)</vt:lpstr>
      <vt:lpstr>World Championship Wrestling (includes Crockett NWA)</vt:lpstr>
      <vt:lpstr>World Championship Wrestling (includes Crockett NWA)</vt:lpstr>
      <vt:lpstr>World Championship Wrestling (includes Crockett NWA)</vt:lpstr>
      <vt:lpstr>World Championship Wrestling (includes Crockett NWA)</vt:lpstr>
      <vt:lpstr>World Championship Wrestling (includes Crockett NWA)</vt:lpstr>
      <vt:lpstr>World Championship Wrestling (includes Crockett NWA)</vt:lpstr>
      <vt:lpstr>World Championship Wrestling (includes Crockett NWA)</vt:lpstr>
      <vt:lpstr>Extreme Championship Wrestling (ECW)</vt:lpstr>
      <vt:lpstr>Extreme Championship Wrestling (ECW)</vt:lpstr>
      <vt:lpstr>Extreme Championship Wrestling (ECW)</vt:lpstr>
      <vt:lpstr>Extreme Championship Wrestling (ECW)</vt:lpstr>
      <vt:lpstr>Impact Wrestling (formerly Total Nonstop Action Wrestling(TNA))</vt:lpstr>
      <vt:lpstr>Impact Wrestling (formerly Total Nonstop Action Wrestling(TNA))</vt:lpstr>
      <vt:lpstr>Impact Wrestling (formerly Total Nonstop Action Wrestling(TNA))</vt:lpstr>
      <vt:lpstr>Impact Wrestling (formerly Total Nonstop Action Wrestling(TNA))</vt:lpstr>
      <vt:lpstr>Impact Wrestling (formerly Total Nonstop Action Wrestling(TNA))</vt:lpstr>
      <vt:lpstr>Impact Wrestling (formerly Total Nonstop Action Wrestling(TNA))</vt:lpstr>
      <vt:lpstr>Impact Wrestling (formerly Total Nonstop Action Wrestling(TNA))</vt:lpstr>
      <vt:lpstr>Impact Wrestling (formerly Total Nonstop Action Wrestling(TNA))</vt:lpstr>
      <vt:lpstr>PowerPoint Presentation</vt:lpstr>
      <vt:lpstr>National Wrestling Alliance (NWA)</vt:lpstr>
      <vt:lpstr>American Wrestling Association (AWA)</vt:lpstr>
      <vt:lpstr>American Wrestling Association (AWA)</vt:lpstr>
      <vt:lpstr>World Class Championship Wrestling (WCCW)</vt:lpstr>
      <vt:lpstr>Pro Wrestling IRON</vt:lpstr>
      <vt:lpstr>All-Star Championship Wrestling (ACW)  NWA Wisconsin (NWA:WI)</vt:lpstr>
      <vt:lpstr>Ring of Honor (ROH)</vt:lpstr>
      <vt:lpstr>Ring of Honor (ROH)</vt:lpstr>
      <vt:lpstr>Ring of Honor (ROH)</vt:lpstr>
      <vt:lpstr>Ring of Honor (ROH)</vt:lpstr>
      <vt:lpstr>Ring of Honor (ROH)</vt:lpstr>
      <vt:lpstr>Ring of Honor (ROH)</vt:lpstr>
      <vt:lpstr>Ring of Honor (ROH)</vt:lpstr>
      <vt:lpstr>Ring of Honor (ROH)</vt:lpstr>
      <vt:lpstr>Dragon Gate </vt:lpstr>
      <vt:lpstr>Full Impact Pro (FIP)</vt:lpstr>
      <vt:lpstr>Full Impact Pro (FIP)</vt:lpstr>
      <vt:lpstr>Pro Wrestling Guerrilla (PWG)</vt:lpstr>
      <vt:lpstr>Pro Wrestling Guerrilla (PWG)</vt:lpstr>
      <vt:lpstr>Pro Wrestling Guerrilla (PWG)</vt:lpstr>
      <vt:lpstr>Pro Wrestling Guerrilla (PWG)</vt:lpstr>
      <vt:lpstr>Major League Wrestling (MLW)</vt:lpstr>
      <vt:lpstr>Shimmer</vt:lpstr>
      <vt:lpstr>Power Pro Wrestling</vt:lpstr>
      <vt:lpstr>Mid-South Wrestling </vt:lpstr>
      <vt:lpstr>Universal Wrestling Federation (Watts)</vt:lpstr>
      <vt:lpstr>Universal Wrestling Federation (Abrams)</vt:lpstr>
      <vt:lpstr>World of Women’s Wrestling</vt:lpstr>
      <vt:lpstr>Gorgeous Ladies of Wrestling (GLOW)</vt:lpstr>
      <vt:lpstr>AfterGLOW Fan Party (Roxy Astor)</vt:lpstr>
      <vt:lpstr>Frontier Martial Arts Wrestling (FMW)  </vt:lpstr>
      <vt:lpstr>New Japan Pro Wrestling (NJPW)  </vt:lpstr>
      <vt:lpstr>X-Treme Pro Wrestling (XPW)</vt:lpstr>
      <vt:lpstr>X-Treme Pro Wrestling (XPW)</vt:lpstr>
      <vt:lpstr>Juggalo Championshit Wrestling  (JCW)</vt:lpstr>
      <vt:lpstr>Pro-Pain Pro Wrestling  (3PW)</vt:lpstr>
      <vt:lpstr>Independent Wrestling Association Mid-South (IWA-MS)</vt:lpstr>
      <vt:lpstr>Combat Zone Wrestling (CZW)</vt:lpstr>
      <vt:lpstr>World Wrestling Organization (WWO)</vt:lpstr>
      <vt:lpstr>Fight Sports Midwest (FSM)</vt:lpstr>
      <vt:lpstr>All-Pro Wrestling (APW)</vt:lpstr>
      <vt:lpstr>Jersey All Pro Wrestling (JAPW)</vt:lpstr>
      <vt:lpstr> 1 Pro Wrestling (1PW)</vt:lpstr>
      <vt:lpstr>Continental Championship Wrestling (CCW)</vt:lpstr>
      <vt:lpstr>Womens Extreme Wrestling (WEW)</vt:lpstr>
      <vt:lpstr>Cauliflower Alley Club (CAC) </vt:lpstr>
      <vt:lpstr>Pro Wrestling’s Ultimate Insiders</vt:lpstr>
      <vt:lpstr>Gear</vt:lpstr>
      <vt:lpstr>Hollywood (GLOW)</vt:lpstr>
      <vt:lpstr>Lightning (GLOW)</vt:lpstr>
      <vt:lpstr>Soul Shooters </vt:lpstr>
      <vt:lpstr>Justin Kage (MSPW)</vt:lpstr>
      <vt:lpstr>Bryce Benjamin</vt:lpstr>
      <vt:lpstr>Chandler McClure</vt:lpstr>
      <vt:lpstr>Dysfunction </vt:lpstr>
      <vt:lpstr>Pro Wrestling Illustrated (PWI)</vt:lpstr>
      <vt:lpstr>Pro Wrestling Illustrated (PWI)</vt:lpstr>
      <vt:lpstr>Wrestling Etc. </vt:lpstr>
      <vt:lpstr>Wrestling Etc. </vt:lpstr>
      <vt:lpstr>Wrestling Etc. </vt:lpstr>
      <vt:lpstr>Wrestling Etc. </vt:lpstr>
      <vt:lpstr>Wrestling Etc. </vt:lpstr>
      <vt:lpstr>Wrestling Etc.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Ultimate Fighting Championship (UFC)</vt:lpstr>
      <vt:lpstr>Ultimate Fighting Championship (UFC)</vt:lpstr>
      <vt:lpstr>Ultimate Fighting Championship (UFC)</vt:lpstr>
      <vt:lpstr>Ultimate Fighting Championship (UFC)</vt:lpstr>
      <vt:lpstr>Ultimate Fighting Championship (UFC)</vt:lpstr>
      <vt:lpstr>Ultimate Fighting Championship (UFC)</vt:lpstr>
      <vt:lpstr>Ultimate Fighting Championship (UFC)</vt:lpstr>
      <vt:lpstr>Ultimate Fighting Championship (UFC)</vt:lpstr>
      <vt:lpstr>Ultimate Fighting Championship (UFC)</vt:lpstr>
      <vt:lpstr>Pride Fighting Championship (Pride FC)</vt:lpstr>
      <vt:lpstr>Pride Fighting Championship (Pride FC)</vt:lpstr>
      <vt:lpstr>Pride Fighting Championship (Pride FC)</vt:lpstr>
      <vt:lpstr>King of the Cage (KOTC)</vt:lpstr>
      <vt:lpstr>Elite Xtreme Combat (Elite XC)</vt:lpstr>
      <vt:lpstr>World Extreme Cagefighting (WEC)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Shadow Fire Promotions,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Shadow Fire Promotions, Inc. Catalogue 2023</dc:title>
  <dc:creator>Gregory L. Dennis</dc:creator>
  <cp:lastModifiedBy>Shadow Fire Promotions Inc</cp:lastModifiedBy>
  <cp:revision>2612</cp:revision>
  <cp:lastPrinted>2002-09-02T16:13:46Z</cp:lastPrinted>
  <dcterms:created xsi:type="dcterms:W3CDTF">2002-06-17T19:07:07Z</dcterms:created>
  <dcterms:modified xsi:type="dcterms:W3CDTF">2022-09-14T03:42:46Z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